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  <p:sldMasterId id="2147483648" r:id="rId2"/>
  </p:sldMasterIdLst>
  <p:sldIdLst>
    <p:sldId id="256" r:id="rId3"/>
    <p:sldId id="281" r:id="rId4"/>
    <p:sldId id="293" r:id="rId5"/>
    <p:sldId id="283" r:id="rId6"/>
    <p:sldId id="297" r:id="rId7"/>
    <p:sldId id="292" r:id="rId8"/>
    <p:sldId id="301" r:id="rId9"/>
    <p:sldId id="298" r:id="rId10"/>
    <p:sldId id="284" r:id="rId11"/>
    <p:sldId id="289" r:id="rId12"/>
    <p:sldId id="294" r:id="rId13"/>
    <p:sldId id="295" r:id="rId14"/>
    <p:sldId id="296" r:id="rId15"/>
    <p:sldId id="282" r:id="rId16"/>
    <p:sldId id="288" r:id="rId17"/>
    <p:sldId id="287" r:id="rId18"/>
    <p:sldId id="285" r:id="rId19"/>
    <p:sldId id="300" r:id="rId20"/>
    <p:sldId id="299" r:id="rId21"/>
    <p:sldId id="29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8D20"/>
    <a:srgbClr val="F12711"/>
    <a:srgbClr val="F7B42C"/>
    <a:srgbClr val="F5AF19"/>
    <a:srgbClr val="ED8F03"/>
    <a:srgbClr val="FFB75E"/>
    <a:srgbClr val="FC575E"/>
    <a:srgbClr val="B88C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FA453-1F3B-478B-96C3-2F6048481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628012-9E1B-4F61-85E6-2A4A658CD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F0EAB-6DD7-48AB-B7F9-5650C3CC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FD6FA-0CF5-46D7-A35F-DA69F5E77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710F3-FF56-4597-A3A6-DF69A7009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46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D745-236A-40F7-A16D-CB43A55B6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48A039-329D-4552-9F4A-8D07F07B1A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3885C-EE89-41CC-AFFB-73D16DA53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24953-FFAA-4776-8F44-126B141FA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269BE-CEC8-4714-9701-A7411E2BD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02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78AC7C-9BA2-4569-810D-18B680E25F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721AED-B94D-47C0-88F6-A85AA1E7D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EED58-0FCA-4036-9504-62DA00158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BB39A-38CA-43CA-8A1D-4B71836E1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B0CB7-D7C4-4C04-A35C-3C6B0CC7C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24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0B2F1B-B91C-4D4B-9428-398CDF614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CD70-8FFA-49BB-94CD-AC6280BE2E66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176F5E-A181-4D2B-B056-F7E2F14AD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B65C14-A401-4CBD-9302-009A9383E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CC1BF-ED37-4567-A2B6-3BF46448B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773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2BAC4-4252-4A08-818D-A8F9B5F58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E0F66-D371-44F8-B881-69BAE4F94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417C1-1E31-4468-96F9-DF78F5B76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41F90-6A04-42D1-8EAD-B0238E32E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909CA6-3449-4CA0-8E27-029B8847D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077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CB977-F22A-49B3-A6E3-BFF8A4ADE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B1B36-546A-4DE0-AB1F-C2FEEE11B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007E0-FC07-4890-AC14-1E92A2894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612DB-E438-43BB-8967-766CC6633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DCD2E-09CC-47AD-B379-C7B68E4DD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60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85983-9F97-4729-BAB7-F1139D3C1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26399-3CE3-4803-B605-C838039966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4B4DF6-1BC4-45F0-ADB2-1731520E4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D97AE-E4BB-494F-A118-D6E8951E4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EE1678-C582-459E-A005-BE33507BC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60AFD-9D90-4938-AA72-8A122741B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06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3FBBC-A56D-4CDF-AACE-433267028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83A14-6130-4BEF-A166-B3CE604F7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C5D47D-AC93-49F5-AEC9-3A2696019C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FC64D1-5BFE-4021-A4AB-543F031941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B1380C-9020-4102-AEBB-3CB01DCEBB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8AA611-3122-49B5-9CC3-356F43382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D65AE6-C12F-4428-ABF4-8935A4F46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ABE104-DE83-439C-A3BC-ED8AB0F3D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234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3C307-432B-4740-B8C8-E2705931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F26A87-A4B2-4708-BA97-9440EBDA2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EE553C-CB06-4B2A-ACBE-F3FB68D2E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04D4D0-237A-459B-BA78-2C014202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45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92668A-3E32-4E59-81FB-B90515434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24DE1-61FA-4042-9BAA-2AE59C3B2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F542D-F82F-43C4-BDDE-5A90416F0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25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9DD3-59BC-4740-A18F-0BA7043A2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B9CCD-1D35-4438-B5E4-F2A6FB80E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F1DF47-68DC-41F8-A627-6D0A37918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D652C-5993-4573-A267-5936A1B9B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E39CD8-9FF2-4356-B0ED-7F4F6B078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0B1C01-A70A-4C3A-8FA6-A190E2B79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76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1D62-5B0A-4BAF-BD3A-8605078EB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C6CFDD-3FA4-45A4-997F-F9B7641A40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53A3DD-FDE4-484D-9537-D1C502C59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E35467-82E5-4F3C-A2E6-D5674BE90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E0DE46-B23F-45F1-88E2-25C7138F8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9B5DC-156D-4BC6-9895-FE12DA31F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953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7043A5-9E55-4304-8F9D-7BAC6931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28CF5B-45F1-4C22-9D03-5160D983B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D4934-4A03-4D6E-A1E4-F37C9BB583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39AF5-CB2C-4603-AFE3-88052B0A2AEA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F4365-0E31-41DF-816B-94C41AE7C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612D0-021A-4946-9483-AC72A738F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D35F0-1C97-4D83-9292-EE3AA585E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4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B37C86-4684-4859-8479-2ED5EA8DA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9C34D-C09A-4322-A2CC-AD16A3B9F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9F81B-4E0A-408C-B7B5-129FEC9479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6CD70-8FFA-49BB-94CD-AC6280BE2E66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50D99-2BF2-431F-825C-D0CCFD9C8E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769BA-9FAD-4620-8C9D-55579BA9F4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CC1BF-ED37-4567-A2B6-3BF46448B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5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4F14849-58B1-45C9-BDC8-6EA492771F91}"/>
              </a:ext>
            </a:extLst>
          </p:cNvPr>
          <p:cNvSpPr txBox="1"/>
          <p:nvPr/>
        </p:nvSpPr>
        <p:spPr>
          <a:xfrm>
            <a:off x="758758" y="2422969"/>
            <a:ext cx="106744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en-US" sz="4800" b="0" i="0" u="none" strike="noStrike" dirty="0">
                <a:effectLst/>
                <a:latin typeface="Avenir Next LT Pro" panose="020B0504020202020204" pitchFamily="34" charset="0"/>
              </a:rPr>
              <a:t>Visualizing Global land temperatures and CO2 emissions</a:t>
            </a:r>
            <a:endParaRPr lang="en-US" sz="4800" b="0" dirty="0">
              <a:effectLst/>
              <a:latin typeface="Avenir Next LT Pro" panose="020B0504020202020204" pitchFamily="34" charset="0"/>
            </a:endParaRPr>
          </a:p>
          <a:p>
            <a:pPr algn="r"/>
            <a:br>
              <a:rPr lang="en-US" sz="4800" dirty="0">
                <a:latin typeface="Avenir Next LT Pro" panose="020B0504020202020204" pitchFamily="34" charset="0"/>
              </a:rPr>
            </a:br>
            <a:endParaRPr lang="lt-LT" sz="4800" spc="300" dirty="0">
              <a:latin typeface="Avenir Next LT Pro" panose="020B0504020202020204" pitchFamily="34" charset="0"/>
            </a:endParaRPr>
          </a:p>
        </p:txBody>
      </p:sp>
      <p:sp>
        <p:nvSpPr>
          <p:cNvPr id="6" name="Google Shape;126;p24">
            <a:extLst>
              <a:ext uri="{FF2B5EF4-FFF2-40B4-BE49-F238E27FC236}">
                <a16:creationId xmlns:a16="http://schemas.microsoft.com/office/drawing/2014/main" id="{53F518ED-94A3-4F2E-92D9-07005D2E8CAF}"/>
              </a:ext>
            </a:extLst>
          </p:cNvPr>
          <p:cNvSpPr txBox="1">
            <a:spLocks/>
          </p:cNvSpPr>
          <p:nvPr/>
        </p:nvSpPr>
        <p:spPr>
          <a:xfrm>
            <a:off x="9013609" y="3779196"/>
            <a:ext cx="2419633" cy="100278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rgbClr val="FC8D20"/>
                </a:solidFill>
                <a:latin typeface="Montserrat ExtraBold" panose="00000900000000000000" pitchFamily="2" charset="0"/>
                <a:ea typeface="Livvic"/>
                <a:cs typeface="Livvic"/>
                <a:sym typeface="Livvic"/>
              </a:rPr>
              <a:t>Group 3</a:t>
            </a:r>
          </a:p>
        </p:txBody>
      </p:sp>
      <p:sp>
        <p:nvSpPr>
          <p:cNvPr id="9" name="Google Shape;542;p47">
            <a:extLst>
              <a:ext uri="{FF2B5EF4-FFF2-40B4-BE49-F238E27FC236}">
                <a16:creationId xmlns:a16="http://schemas.microsoft.com/office/drawing/2014/main" id="{099E426F-2063-41FC-B8B0-B5AAD69799B8}"/>
              </a:ext>
            </a:extLst>
          </p:cNvPr>
          <p:cNvSpPr/>
          <p:nvPr/>
        </p:nvSpPr>
        <p:spPr>
          <a:xfrm>
            <a:off x="13588778" y="4871469"/>
            <a:ext cx="2889491" cy="1326131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" name="Google Shape;542;p47">
            <a:extLst>
              <a:ext uri="{FF2B5EF4-FFF2-40B4-BE49-F238E27FC236}">
                <a16:creationId xmlns:a16="http://schemas.microsoft.com/office/drawing/2014/main" id="{2FA7EB31-7655-4454-95C5-CE0F01CC39C6}"/>
              </a:ext>
            </a:extLst>
          </p:cNvPr>
          <p:cNvSpPr/>
          <p:nvPr/>
        </p:nvSpPr>
        <p:spPr>
          <a:xfrm>
            <a:off x="-5249060" y="2237518"/>
            <a:ext cx="254000" cy="3046337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" name="Google Shape;542;p47">
            <a:extLst>
              <a:ext uri="{FF2B5EF4-FFF2-40B4-BE49-F238E27FC236}">
                <a16:creationId xmlns:a16="http://schemas.microsoft.com/office/drawing/2014/main" id="{D7F55021-C0FD-411B-B026-17F3A077EFF7}"/>
              </a:ext>
            </a:extLst>
          </p:cNvPr>
          <p:cNvSpPr/>
          <p:nvPr/>
        </p:nvSpPr>
        <p:spPr>
          <a:xfrm>
            <a:off x="-4995060" y="1372291"/>
            <a:ext cx="3028400" cy="15536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" name="Google Shape;126;p24">
            <a:extLst>
              <a:ext uri="{FF2B5EF4-FFF2-40B4-BE49-F238E27FC236}">
                <a16:creationId xmlns:a16="http://schemas.microsoft.com/office/drawing/2014/main" id="{7DC4FF99-B381-4B57-81B1-E68265ABD81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-8355112" y="870898"/>
            <a:ext cx="2383059" cy="1002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 err="1">
                <a:solidFill>
                  <a:srgbClr val="FC8D20"/>
                </a:solidFill>
                <a:latin typeface="Montserrat ExtraBold" panose="00000900000000000000" pitchFamily="2" charset="0"/>
                <a:ea typeface="Livvic"/>
                <a:cs typeface="Livvic"/>
                <a:sym typeface="Livvic"/>
              </a:rPr>
              <a:t>OSI</a:t>
            </a:r>
            <a:endParaRPr sz="8000" dirty="0">
              <a:solidFill>
                <a:srgbClr val="FC8D20"/>
              </a:solidFill>
              <a:latin typeface="Montserrat ExtraBold" panose="00000900000000000000" pitchFamily="2" charset="0"/>
              <a:ea typeface="Livvic"/>
              <a:cs typeface="Livvic"/>
              <a:sym typeface="Livvic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C37254-6155-4E2F-B446-BD40C96A31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50" t="22050" r="27166" b="14622"/>
          <a:stretch/>
        </p:blipFill>
        <p:spPr>
          <a:xfrm>
            <a:off x="3489423" y="7375498"/>
            <a:ext cx="5740400" cy="43430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9E6CA1-4281-42E3-BFCA-E77A33F374B5}"/>
              </a:ext>
            </a:extLst>
          </p:cNvPr>
          <p:cNvSpPr txBox="1"/>
          <p:nvPr/>
        </p:nvSpPr>
        <p:spPr>
          <a:xfrm>
            <a:off x="5441900" y="5622357"/>
            <a:ext cx="1308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Montserrat Light" panose="00000400000000000000" pitchFamily="2" charset="0"/>
              </a:rPr>
              <a:t>Joseph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63F59D-B2B9-456B-A988-98E00E5004FE}"/>
              </a:ext>
            </a:extLst>
          </p:cNvPr>
          <p:cNvSpPr txBox="1"/>
          <p:nvPr/>
        </p:nvSpPr>
        <p:spPr>
          <a:xfrm>
            <a:off x="3132755" y="5622357"/>
            <a:ext cx="940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Montserrat Light" panose="00000400000000000000" pitchFamily="2" charset="0"/>
              </a:rPr>
              <a:t>Kha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3E4BEE-CC7F-497A-98CB-3A5F4D94A700}"/>
              </a:ext>
            </a:extLst>
          </p:cNvPr>
          <p:cNvSpPr txBox="1"/>
          <p:nvPr/>
        </p:nvSpPr>
        <p:spPr>
          <a:xfrm>
            <a:off x="8118907" y="5570360"/>
            <a:ext cx="1025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Montserrat Light" panose="00000400000000000000" pitchFamily="2" charset="0"/>
              </a:rPr>
              <a:t>Lotta</a:t>
            </a:r>
          </a:p>
        </p:txBody>
      </p:sp>
    </p:spTree>
    <p:extLst>
      <p:ext uri="{BB962C8B-B14F-4D97-AF65-F5344CB8AC3E}">
        <p14:creationId xmlns:p14="http://schemas.microsoft.com/office/powerpoint/2010/main" val="2581755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8E486BAC-D81B-459D-A9FD-F7EA28F71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493350"/>
            <a:ext cx="10905066" cy="38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233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C86A33-9673-4718-A804-FAF55B486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42" t="34942" r="22328" b="23372"/>
          <a:stretch/>
        </p:blipFill>
        <p:spPr>
          <a:xfrm>
            <a:off x="643467" y="1313281"/>
            <a:ext cx="10905066" cy="423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488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BAA730-2E7C-41AB-8BD3-7981E60587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38" t="33717" r="22931" b="23065"/>
          <a:stretch/>
        </p:blipFill>
        <p:spPr>
          <a:xfrm>
            <a:off x="643467" y="1235559"/>
            <a:ext cx="10905066" cy="438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47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AC248E-E83E-4E56-9D6B-239C60FD16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59" t="35249" r="23535" b="23065"/>
          <a:stretch/>
        </p:blipFill>
        <p:spPr>
          <a:xfrm>
            <a:off x="643467" y="1251146"/>
            <a:ext cx="10905066" cy="435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94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FB5D53E-9C2C-447A-87C5-A2F98B54C90D}"/>
              </a:ext>
            </a:extLst>
          </p:cNvPr>
          <p:cNvGrpSpPr/>
          <p:nvPr/>
        </p:nvGrpSpPr>
        <p:grpSpPr>
          <a:xfrm>
            <a:off x="6418428" y="946731"/>
            <a:ext cx="5451989" cy="5392172"/>
            <a:chOff x="1753380" y="1348407"/>
            <a:chExt cx="5451989" cy="5392172"/>
          </a:xfrm>
        </p:grpSpPr>
        <p:grpSp>
          <p:nvGrpSpPr>
            <p:cNvPr id="3" name="Graphic 10">
              <a:extLst>
                <a:ext uri="{FF2B5EF4-FFF2-40B4-BE49-F238E27FC236}">
                  <a16:creationId xmlns:a16="http://schemas.microsoft.com/office/drawing/2014/main" id="{CA4BB336-6927-4C4F-A128-69E823713C55}"/>
                </a:ext>
              </a:extLst>
            </p:cNvPr>
            <p:cNvGrpSpPr/>
            <p:nvPr/>
          </p:nvGrpSpPr>
          <p:grpSpPr>
            <a:xfrm>
              <a:off x="1753380" y="1405401"/>
              <a:ext cx="5282988" cy="5265346"/>
              <a:chOff x="1074821" y="1428436"/>
              <a:chExt cx="5282988" cy="5265346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A4D2066-D409-4139-8534-CCD90024CE96}"/>
                  </a:ext>
                </a:extLst>
              </p:cNvPr>
              <p:cNvSpPr/>
              <p:nvPr/>
            </p:nvSpPr>
            <p:spPr>
              <a:xfrm>
                <a:off x="1074821" y="1428436"/>
                <a:ext cx="5282988" cy="5265346"/>
              </a:xfrm>
              <a:custGeom>
                <a:avLst/>
                <a:gdLst>
                  <a:gd name="connsiteX0" fmla="*/ 4619484 w 5282988"/>
                  <a:gd name="connsiteY0" fmla="*/ 4609223 h 5265346"/>
                  <a:gd name="connsiteX1" fmla="*/ 5089138 w 5282988"/>
                  <a:gd name="connsiteY1" fmla="*/ 3795215 h 5265346"/>
                  <a:gd name="connsiteX2" fmla="*/ 5282979 w 5282988"/>
                  <a:gd name="connsiteY2" fmla="*/ 2467337 h 5265346"/>
                  <a:gd name="connsiteX3" fmla="*/ 5086857 w 5282988"/>
                  <a:gd name="connsiteY3" fmla="*/ 1182282 h 5265346"/>
                  <a:gd name="connsiteX4" fmla="*/ 4269936 w 5282988"/>
                  <a:gd name="connsiteY4" fmla="*/ 197491 h 5265346"/>
                  <a:gd name="connsiteX5" fmla="*/ 2213695 w 5282988"/>
                  <a:gd name="connsiteY5" fmla="*/ 438209 h 5265346"/>
                  <a:gd name="connsiteX6" fmla="*/ 1468102 w 5282988"/>
                  <a:gd name="connsiteY6" fmla="*/ 1238154 h 5265346"/>
                  <a:gd name="connsiteX7" fmla="*/ 672338 w 5282988"/>
                  <a:gd name="connsiteY7" fmla="*/ 2092450 h 5265346"/>
                  <a:gd name="connsiteX8" fmla="*/ 264131 w 5282988"/>
                  <a:gd name="connsiteY8" fmla="*/ 2605687 h 5265346"/>
                  <a:gd name="connsiteX9" fmla="*/ 463040 w 5282988"/>
                  <a:gd name="connsiteY9" fmla="*/ 4387889 h 5265346"/>
                  <a:gd name="connsiteX10" fmla="*/ 2738968 w 5282988"/>
                  <a:gd name="connsiteY10" fmla="*/ 5252321 h 5265346"/>
                  <a:gd name="connsiteX11" fmla="*/ 4321753 w 5282988"/>
                  <a:gd name="connsiteY11" fmla="*/ 4878320 h 5265346"/>
                  <a:gd name="connsiteX12" fmla="*/ 4619484 w 5282988"/>
                  <a:gd name="connsiteY12" fmla="*/ 4609223 h 5265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282988" h="5265346">
                    <a:moveTo>
                      <a:pt x="4619484" y="4609223"/>
                    </a:moveTo>
                    <a:cubicBezTo>
                      <a:pt x="4829162" y="4375853"/>
                      <a:pt x="4985629" y="4092692"/>
                      <a:pt x="5089138" y="3795215"/>
                    </a:cubicBezTo>
                    <a:cubicBezTo>
                      <a:pt x="5236736" y="3370791"/>
                      <a:pt x="5282346" y="2916720"/>
                      <a:pt x="5282979" y="2467337"/>
                    </a:cubicBezTo>
                    <a:cubicBezTo>
                      <a:pt x="5283739" y="2031510"/>
                      <a:pt x="5241804" y="1589476"/>
                      <a:pt x="5086857" y="1182282"/>
                    </a:cubicBezTo>
                    <a:cubicBezTo>
                      <a:pt x="4931911" y="775088"/>
                      <a:pt x="4654451" y="402988"/>
                      <a:pt x="4269936" y="197491"/>
                    </a:cubicBezTo>
                    <a:cubicBezTo>
                      <a:pt x="3593011" y="-163333"/>
                      <a:pt x="2812957" y="1749"/>
                      <a:pt x="2213695" y="438209"/>
                    </a:cubicBezTo>
                    <a:cubicBezTo>
                      <a:pt x="1918752" y="652955"/>
                      <a:pt x="1672459" y="937510"/>
                      <a:pt x="1468102" y="1238154"/>
                    </a:cubicBezTo>
                    <a:cubicBezTo>
                      <a:pt x="1248542" y="1561097"/>
                      <a:pt x="941436" y="1812457"/>
                      <a:pt x="672338" y="2092450"/>
                    </a:cubicBezTo>
                    <a:cubicBezTo>
                      <a:pt x="520686" y="2250184"/>
                      <a:pt x="377648" y="2417420"/>
                      <a:pt x="264131" y="2605687"/>
                    </a:cubicBezTo>
                    <a:cubicBezTo>
                      <a:pt x="-106702" y="3220025"/>
                      <a:pt x="-127353" y="3913294"/>
                      <a:pt x="463040" y="4387889"/>
                    </a:cubicBezTo>
                    <a:cubicBezTo>
                      <a:pt x="1063062" y="4870085"/>
                      <a:pt x="1980325" y="5180358"/>
                      <a:pt x="2738968" y="5252321"/>
                    </a:cubicBezTo>
                    <a:cubicBezTo>
                      <a:pt x="3290593" y="5304645"/>
                      <a:pt x="3872877" y="5203163"/>
                      <a:pt x="4321753" y="4878320"/>
                    </a:cubicBezTo>
                    <a:cubicBezTo>
                      <a:pt x="4430267" y="4799441"/>
                      <a:pt x="4530076" y="4709235"/>
                      <a:pt x="4619484" y="4609223"/>
                    </a:cubicBezTo>
                    <a:close/>
                  </a:path>
                </a:pathLst>
              </a:custGeom>
              <a:solidFill>
                <a:srgbClr val="92E3A9"/>
              </a:solidFill>
              <a:ln w="126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1B206025-B3E1-485C-A4C4-2EC507693F37}"/>
                  </a:ext>
                </a:extLst>
              </p:cNvPr>
              <p:cNvSpPr/>
              <p:nvPr/>
            </p:nvSpPr>
            <p:spPr>
              <a:xfrm>
                <a:off x="1074821" y="1428436"/>
                <a:ext cx="5282988" cy="5265346"/>
              </a:xfrm>
              <a:custGeom>
                <a:avLst/>
                <a:gdLst>
                  <a:gd name="connsiteX0" fmla="*/ 4619484 w 5282988"/>
                  <a:gd name="connsiteY0" fmla="*/ 4609223 h 5265346"/>
                  <a:gd name="connsiteX1" fmla="*/ 5089138 w 5282988"/>
                  <a:gd name="connsiteY1" fmla="*/ 3795215 h 5265346"/>
                  <a:gd name="connsiteX2" fmla="*/ 5282979 w 5282988"/>
                  <a:gd name="connsiteY2" fmla="*/ 2467337 h 5265346"/>
                  <a:gd name="connsiteX3" fmla="*/ 5086857 w 5282988"/>
                  <a:gd name="connsiteY3" fmla="*/ 1182282 h 5265346"/>
                  <a:gd name="connsiteX4" fmla="*/ 4269936 w 5282988"/>
                  <a:gd name="connsiteY4" fmla="*/ 197491 h 5265346"/>
                  <a:gd name="connsiteX5" fmla="*/ 2213695 w 5282988"/>
                  <a:gd name="connsiteY5" fmla="*/ 438209 h 5265346"/>
                  <a:gd name="connsiteX6" fmla="*/ 1468102 w 5282988"/>
                  <a:gd name="connsiteY6" fmla="*/ 1238154 h 5265346"/>
                  <a:gd name="connsiteX7" fmla="*/ 672338 w 5282988"/>
                  <a:gd name="connsiteY7" fmla="*/ 2092450 h 5265346"/>
                  <a:gd name="connsiteX8" fmla="*/ 264131 w 5282988"/>
                  <a:gd name="connsiteY8" fmla="*/ 2605687 h 5265346"/>
                  <a:gd name="connsiteX9" fmla="*/ 463040 w 5282988"/>
                  <a:gd name="connsiteY9" fmla="*/ 4387889 h 5265346"/>
                  <a:gd name="connsiteX10" fmla="*/ 2738968 w 5282988"/>
                  <a:gd name="connsiteY10" fmla="*/ 5252321 h 5265346"/>
                  <a:gd name="connsiteX11" fmla="*/ 4321753 w 5282988"/>
                  <a:gd name="connsiteY11" fmla="*/ 4878320 h 5265346"/>
                  <a:gd name="connsiteX12" fmla="*/ 4619484 w 5282988"/>
                  <a:gd name="connsiteY12" fmla="*/ 4609223 h 5265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282988" h="5265346">
                    <a:moveTo>
                      <a:pt x="4619484" y="4609223"/>
                    </a:moveTo>
                    <a:cubicBezTo>
                      <a:pt x="4829162" y="4375853"/>
                      <a:pt x="4985629" y="4092692"/>
                      <a:pt x="5089138" y="3795215"/>
                    </a:cubicBezTo>
                    <a:cubicBezTo>
                      <a:pt x="5236736" y="3370791"/>
                      <a:pt x="5282346" y="2916720"/>
                      <a:pt x="5282979" y="2467337"/>
                    </a:cubicBezTo>
                    <a:cubicBezTo>
                      <a:pt x="5283739" y="2031510"/>
                      <a:pt x="5241804" y="1589476"/>
                      <a:pt x="5086857" y="1182282"/>
                    </a:cubicBezTo>
                    <a:cubicBezTo>
                      <a:pt x="4931911" y="775088"/>
                      <a:pt x="4654451" y="402988"/>
                      <a:pt x="4269936" y="197491"/>
                    </a:cubicBezTo>
                    <a:cubicBezTo>
                      <a:pt x="3593011" y="-163333"/>
                      <a:pt x="2812957" y="1749"/>
                      <a:pt x="2213695" y="438209"/>
                    </a:cubicBezTo>
                    <a:cubicBezTo>
                      <a:pt x="1918752" y="652955"/>
                      <a:pt x="1672459" y="937510"/>
                      <a:pt x="1468102" y="1238154"/>
                    </a:cubicBezTo>
                    <a:cubicBezTo>
                      <a:pt x="1248542" y="1561097"/>
                      <a:pt x="941436" y="1812457"/>
                      <a:pt x="672338" y="2092450"/>
                    </a:cubicBezTo>
                    <a:cubicBezTo>
                      <a:pt x="520686" y="2250184"/>
                      <a:pt x="377648" y="2417420"/>
                      <a:pt x="264131" y="2605687"/>
                    </a:cubicBezTo>
                    <a:cubicBezTo>
                      <a:pt x="-106702" y="3220025"/>
                      <a:pt x="-127353" y="3913294"/>
                      <a:pt x="463040" y="4387889"/>
                    </a:cubicBezTo>
                    <a:cubicBezTo>
                      <a:pt x="1063062" y="4870085"/>
                      <a:pt x="1980325" y="5180358"/>
                      <a:pt x="2738968" y="5252321"/>
                    </a:cubicBezTo>
                    <a:cubicBezTo>
                      <a:pt x="3290593" y="5304645"/>
                      <a:pt x="3872877" y="5203163"/>
                      <a:pt x="4321753" y="4878320"/>
                    </a:cubicBezTo>
                    <a:cubicBezTo>
                      <a:pt x="4430267" y="4799441"/>
                      <a:pt x="4530076" y="4709235"/>
                      <a:pt x="4619484" y="4609223"/>
                    </a:cubicBezTo>
                    <a:close/>
                  </a:path>
                </a:pathLst>
              </a:custGeom>
              <a:solidFill>
                <a:srgbClr val="FFFFFF">
                  <a:alpha val="70000"/>
                </a:srgbClr>
              </a:solidFill>
              <a:ln w="126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4" name="Graphic 10">
              <a:extLst>
                <a:ext uri="{FF2B5EF4-FFF2-40B4-BE49-F238E27FC236}">
                  <a16:creationId xmlns:a16="http://schemas.microsoft.com/office/drawing/2014/main" id="{2A586DA8-9705-4CE6-917B-470F4AA2578A}"/>
                </a:ext>
              </a:extLst>
            </p:cNvPr>
            <p:cNvGrpSpPr/>
            <p:nvPr/>
          </p:nvGrpSpPr>
          <p:grpSpPr>
            <a:xfrm>
              <a:off x="1908428" y="4744645"/>
              <a:ext cx="5296941" cy="1995934"/>
              <a:chOff x="1229869" y="4767680"/>
              <a:chExt cx="5296941" cy="1995934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368BC47-23EF-4833-BE3B-64BDB86E8E36}"/>
                  </a:ext>
                </a:extLst>
              </p:cNvPr>
              <p:cNvSpPr/>
              <p:nvPr/>
            </p:nvSpPr>
            <p:spPr>
              <a:xfrm>
                <a:off x="6250744" y="4767680"/>
                <a:ext cx="276065" cy="104142"/>
              </a:xfrm>
              <a:custGeom>
                <a:avLst/>
                <a:gdLst>
                  <a:gd name="connsiteX0" fmla="*/ 0 w 276065"/>
                  <a:gd name="connsiteY0" fmla="*/ 104142 h 104142"/>
                  <a:gd name="connsiteX1" fmla="*/ 276066 w 276065"/>
                  <a:gd name="connsiteY1" fmla="*/ 0 h 104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76065" h="104142">
                    <a:moveTo>
                      <a:pt x="0" y="104142"/>
                    </a:moveTo>
                    <a:lnTo>
                      <a:pt x="276066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1582DEBC-868F-40DE-AE95-DB2B44FA21D5}"/>
                  </a:ext>
                </a:extLst>
              </p:cNvPr>
              <p:cNvSpPr/>
              <p:nvPr/>
            </p:nvSpPr>
            <p:spPr>
              <a:xfrm>
                <a:off x="1557879" y="4915659"/>
                <a:ext cx="4576180" cy="1724302"/>
              </a:xfrm>
              <a:custGeom>
                <a:avLst/>
                <a:gdLst>
                  <a:gd name="connsiteX0" fmla="*/ 0 w 4576180"/>
                  <a:gd name="connsiteY0" fmla="*/ 1724303 h 1724302"/>
                  <a:gd name="connsiteX1" fmla="*/ 4576180 w 4576180"/>
                  <a:gd name="connsiteY1" fmla="*/ 0 h 1724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76180" h="1724302">
                    <a:moveTo>
                      <a:pt x="0" y="1724303"/>
                    </a:moveTo>
                    <a:lnTo>
                      <a:pt x="4576180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0A120AE-12B1-4737-8E1D-374A8D634A34}"/>
                  </a:ext>
                </a:extLst>
              </p:cNvPr>
              <p:cNvSpPr/>
              <p:nvPr/>
            </p:nvSpPr>
            <p:spPr>
              <a:xfrm>
                <a:off x="1229869" y="6696973"/>
                <a:ext cx="176611" cy="66640"/>
              </a:xfrm>
              <a:custGeom>
                <a:avLst/>
                <a:gdLst>
                  <a:gd name="connsiteX0" fmla="*/ 0 w 176611"/>
                  <a:gd name="connsiteY0" fmla="*/ 66641 h 66640"/>
                  <a:gd name="connsiteX1" fmla="*/ 176611 w 176611"/>
                  <a:gd name="connsiteY1" fmla="*/ 0 h 66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6611" h="66640">
                    <a:moveTo>
                      <a:pt x="0" y="66641"/>
                    </a:moveTo>
                    <a:lnTo>
                      <a:pt x="176611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B994A58-C82B-4E3B-85FB-1AFACBA70655}"/>
                </a:ext>
              </a:extLst>
            </p:cNvPr>
            <p:cNvSpPr/>
            <p:nvPr/>
          </p:nvSpPr>
          <p:spPr>
            <a:xfrm>
              <a:off x="3337407" y="1585662"/>
              <a:ext cx="2649927" cy="3432388"/>
            </a:xfrm>
            <a:custGeom>
              <a:avLst/>
              <a:gdLst>
                <a:gd name="connsiteX0" fmla="*/ 2649928 w 2649927"/>
                <a:gd name="connsiteY0" fmla="*/ 2433535 h 3432388"/>
                <a:gd name="connsiteX1" fmla="*/ 0 w 2649927"/>
                <a:gd name="connsiteY1" fmla="*/ 3432389 h 3432388"/>
                <a:gd name="connsiteX2" fmla="*/ 0 w 2649927"/>
                <a:gd name="connsiteY2" fmla="*/ 998727 h 3432388"/>
                <a:gd name="connsiteX3" fmla="*/ 2649928 w 2649927"/>
                <a:gd name="connsiteY3" fmla="*/ 0 h 3432388"/>
                <a:gd name="connsiteX4" fmla="*/ 2649928 w 2649927"/>
                <a:gd name="connsiteY4" fmla="*/ 2433535 h 3432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9927" h="3432388">
                  <a:moveTo>
                    <a:pt x="2649928" y="2433535"/>
                  </a:moveTo>
                  <a:lnTo>
                    <a:pt x="0" y="3432389"/>
                  </a:lnTo>
                  <a:lnTo>
                    <a:pt x="0" y="998727"/>
                  </a:lnTo>
                  <a:lnTo>
                    <a:pt x="2649928" y="0"/>
                  </a:lnTo>
                  <a:lnTo>
                    <a:pt x="2649928" y="2433535"/>
                  </a:lnTo>
                  <a:close/>
                </a:path>
              </a:pathLst>
            </a:custGeom>
            <a:solidFill>
              <a:srgbClr val="FFFFFF"/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6441582-C7BA-4AFC-9E04-9217B951E94A}"/>
                </a:ext>
              </a:extLst>
            </p:cNvPr>
            <p:cNvSpPr/>
            <p:nvPr/>
          </p:nvSpPr>
          <p:spPr>
            <a:xfrm>
              <a:off x="3470182" y="3523570"/>
              <a:ext cx="2340034" cy="899399"/>
            </a:xfrm>
            <a:custGeom>
              <a:avLst/>
              <a:gdLst>
                <a:gd name="connsiteX0" fmla="*/ 2340035 w 2340034"/>
                <a:gd name="connsiteY0" fmla="*/ 0 h 899399"/>
                <a:gd name="connsiteX1" fmla="*/ 0 w 2340034"/>
                <a:gd name="connsiteY1" fmla="*/ 859998 h 899399"/>
                <a:gd name="connsiteX2" fmla="*/ 0 w 2340034"/>
                <a:gd name="connsiteY2" fmla="*/ 899399 h 899399"/>
                <a:gd name="connsiteX3" fmla="*/ 2340035 w 2340034"/>
                <a:gd name="connsiteY3" fmla="*/ 39402 h 899399"/>
                <a:gd name="connsiteX4" fmla="*/ 2340035 w 2340034"/>
                <a:gd name="connsiteY4" fmla="*/ 0 h 89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034" h="899399">
                  <a:moveTo>
                    <a:pt x="2340035" y="0"/>
                  </a:moveTo>
                  <a:lnTo>
                    <a:pt x="0" y="859998"/>
                  </a:lnTo>
                  <a:lnTo>
                    <a:pt x="0" y="899399"/>
                  </a:lnTo>
                  <a:lnTo>
                    <a:pt x="2340035" y="39402"/>
                  </a:lnTo>
                  <a:lnTo>
                    <a:pt x="2340035" y="0"/>
                  </a:lnTo>
                  <a:close/>
                </a:path>
              </a:pathLst>
            </a:custGeom>
            <a:solidFill>
              <a:srgbClr val="E5E5E5"/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EA68BAE-44EC-4242-BF2F-BB7959BD771A}"/>
                </a:ext>
              </a:extLst>
            </p:cNvPr>
            <p:cNvSpPr/>
            <p:nvPr/>
          </p:nvSpPr>
          <p:spPr>
            <a:xfrm>
              <a:off x="3470182" y="3299069"/>
              <a:ext cx="2340034" cy="899399"/>
            </a:xfrm>
            <a:custGeom>
              <a:avLst/>
              <a:gdLst>
                <a:gd name="connsiteX0" fmla="*/ 2340035 w 2340034"/>
                <a:gd name="connsiteY0" fmla="*/ 0 h 899399"/>
                <a:gd name="connsiteX1" fmla="*/ 0 w 2340034"/>
                <a:gd name="connsiteY1" fmla="*/ 860124 h 899399"/>
                <a:gd name="connsiteX2" fmla="*/ 0 w 2340034"/>
                <a:gd name="connsiteY2" fmla="*/ 899399 h 899399"/>
                <a:gd name="connsiteX3" fmla="*/ 2340035 w 2340034"/>
                <a:gd name="connsiteY3" fmla="*/ 39402 h 899399"/>
                <a:gd name="connsiteX4" fmla="*/ 2340035 w 2340034"/>
                <a:gd name="connsiteY4" fmla="*/ 0 h 89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034" h="899399">
                  <a:moveTo>
                    <a:pt x="2340035" y="0"/>
                  </a:moveTo>
                  <a:lnTo>
                    <a:pt x="0" y="860124"/>
                  </a:lnTo>
                  <a:lnTo>
                    <a:pt x="0" y="899399"/>
                  </a:lnTo>
                  <a:lnTo>
                    <a:pt x="2340035" y="39402"/>
                  </a:lnTo>
                  <a:lnTo>
                    <a:pt x="2340035" y="0"/>
                  </a:lnTo>
                  <a:close/>
                </a:path>
              </a:pathLst>
            </a:custGeom>
            <a:solidFill>
              <a:srgbClr val="E5E5E5"/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09848D2-5AFE-40D4-AF21-EE0809D011EC}"/>
                </a:ext>
              </a:extLst>
            </p:cNvPr>
            <p:cNvSpPr/>
            <p:nvPr/>
          </p:nvSpPr>
          <p:spPr>
            <a:xfrm>
              <a:off x="3470182" y="3074694"/>
              <a:ext cx="2340034" cy="899399"/>
            </a:xfrm>
            <a:custGeom>
              <a:avLst/>
              <a:gdLst>
                <a:gd name="connsiteX0" fmla="*/ 2340035 w 2340034"/>
                <a:gd name="connsiteY0" fmla="*/ 0 h 899399"/>
                <a:gd name="connsiteX1" fmla="*/ 0 w 2340034"/>
                <a:gd name="connsiteY1" fmla="*/ 859998 h 899399"/>
                <a:gd name="connsiteX2" fmla="*/ 0 w 2340034"/>
                <a:gd name="connsiteY2" fmla="*/ 899399 h 899399"/>
                <a:gd name="connsiteX3" fmla="*/ 2340035 w 2340034"/>
                <a:gd name="connsiteY3" fmla="*/ 39275 h 899399"/>
                <a:gd name="connsiteX4" fmla="*/ 2340035 w 2340034"/>
                <a:gd name="connsiteY4" fmla="*/ 0 h 89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034" h="899399">
                  <a:moveTo>
                    <a:pt x="2340035" y="0"/>
                  </a:moveTo>
                  <a:lnTo>
                    <a:pt x="0" y="859998"/>
                  </a:lnTo>
                  <a:lnTo>
                    <a:pt x="0" y="899399"/>
                  </a:lnTo>
                  <a:lnTo>
                    <a:pt x="2340035" y="39275"/>
                  </a:lnTo>
                  <a:lnTo>
                    <a:pt x="2340035" y="0"/>
                  </a:lnTo>
                  <a:close/>
                </a:path>
              </a:pathLst>
            </a:custGeom>
            <a:solidFill>
              <a:srgbClr val="E5E5E5"/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7DEA311-2C44-4AD0-AA99-7FB552B5E115}"/>
                </a:ext>
              </a:extLst>
            </p:cNvPr>
            <p:cNvSpPr/>
            <p:nvPr/>
          </p:nvSpPr>
          <p:spPr>
            <a:xfrm>
              <a:off x="3470182" y="2850193"/>
              <a:ext cx="2340034" cy="899399"/>
            </a:xfrm>
            <a:custGeom>
              <a:avLst/>
              <a:gdLst>
                <a:gd name="connsiteX0" fmla="*/ 2340035 w 2340034"/>
                <a:gd name="connsiteY0" fmla="*/ 0 h 899399"/>
                <a:gd name="connsiteX1" fmla="*/ 0 w 2340034"/>
                <a:gd name="connsiteY1" fmla="*/ 860124 h 899399"/>
                <a:gd name="connsiteX2" fmla="*/ 0 w 2340034"/>
                <a:gd name="connsiteY2" fmla="*/ 899399 h 899399"/>
                <a:gd name="connsiteX3" fmla="*/ 2340035 w 2340034"/>
                <a:gd name="connsiteY3" fmla="*/ 39402 h 899399"/>
                <a:gd name="connsiteX4" fmla="*/ 2340035 w 2340034"/>
                <a:gd name="connsiteY4" fmla="*/ 0 h 89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034" h="899399">
                  <a:moveTo>
                    <a:pt x="2340035" y="0"/>
                  </a:moveTo>
                  <a:lnTo>
                    <a:pt x="0" y="860124"/>
                  </a:lnTo>
                  <a:lnTo>
                    <a:pt x="0" y="899399"/>
                  </a:lnTo>
                  <a:lnTo>
                    <a:pt x="2340035" y="39402"/>
                  </a:lnTo>
                  <a:lnTo>
                    <a:pt x="2340035" y="0"/>
                  </a:lnTo>
                  <a:close/>
                </a:path>
              </a:pathLst>
            </a:custGeom>
            <a:solidFill>
              <a:srgbClr val="E5E5E5"/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C8AF063-63F3-4AA0-A161-0CB3E807FE62}"/>
                </a:ext>
              </a:extLst>
            </p:cNvPr>
            <p:cNvSpPr/>
            <p:nvPr/>
          </p:nvSpPr>
          <p:spPr>
            <a:xfrm>
              <a:off x="4310669" y="2625818"/>
              <a:ext cx="1499547" cy="590393"/>
            </a:xfrm>
            <a:custGeom>
              <a:avLst/>
              <a:gdLst>
                <a:gd name="connsiteX0" fmla="*/ 0 w 1499547"/>
                <a:gd name="connsiteY0" fmla="*/ 551118 h 590393"/>
                <a:gd name="connsiteX1" fmla="*/ 0 w 1499547"/>
                <a:gd name="connsiteY1" fmla="*/ 590393 h 590393"/>
                <a:gd name="connsiteX2" fmla="*/ 1499548 w 1499547"/>
                <a:gd name="connsiteY2" fmla="*/ 39275 h 590393"/>
                <a:gd name="connsiteX3" fmla="*/ 1499548 w 1499547"/>
                <a:gd name="connsiteY3" fmla="*/ 0 h 590393"/>
                <a:gd name="connsiteX4" fmla="*/ 0 w 1499547"/>
                <a:gd name="connsiteY4" fmla="*/ 551118 h 590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547" h="590393">
                  <a:moveTo>
                    <a:pt x="0" y="551118"/>
                  </a:moveTo>
                  <a:lnTo>
                    <a:pt x="0" y="590393"/>
                  </a:lnTo>
                  <a:lnTo>
                    <a:pt x="1499548" y="39275"/>
                  </a:lnTo>
                  <a:lnTo>
                    <a:pt x="1499548" y="0"/>
                  </a:lnTo>
                  <a:lnTo>
                    <a:pt x="0" y="551118"/>
                  </a:lnTo>
                  <a:close/>
                </a:path>
              </a:pathLst>
            </a:custGeom>
            <a:solidFill>
              <a:srgbClr val="E5E5E5"/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6A04DD5-2E18-4645-A31E-7711F2EC5E3C}"/>
                </a:ext>
              </a:extLst>
            </p:cNvPr>
            <p:cNvSpPr/>
            <p:nvPr/>
          </p:nvSpPr>
          <p:spPr>
            <a:xfrm>
              <a:off x="4310669" y="2401317"/>
              <a:ext cx="1499547" cy="590519"/>
            </a:xfrm>
            <a:custGeom>
              <a:avLst/>
              <a:gdLst>
                <a:gd name="connsiteX0" fmla="*/ 0 w 1499547"/>
                <a:gd name="connsiteY0" fmla="*/ 551118 h 590519"/>
                <a:gd name="connsiteX1" fmla="*/ 0 w 1499547"/>
                <a:gd name="connsiteY1" fmla="*/ 590520 h 590519"/>
                <a:gd name="connsiteX2" fmla="*/ 1499548 w 1499547"/>
                <a:gd name="connsiteY2" fmla="*/ 39402 h 590519"/>
                <a:gd name="connsiteX3" fmla="*/ 1499548 w 1499547"/>
                <a:gd name="connsiteY3" fmla="*/ 0 h 590519"/>
                <a:gd name="connsiteX4" fmla="*/ 0 w 1499547"/>
                <a:gd name="connsiteY4" fmla="*/ 551118 h 59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547" h="590519">
                  <a:moveTo>
                    <a:pt x="0" y="551118"/>
                  </a:moveTo>
                  <a:lnTo>
                    <a:pt x="0" y="590520"/>
                  </a:lnTo>
                  <a:lnTo>
                    <a:pt x="1499548" y="39402"/>
                  </a:lnTo>
                  <a:lnTo>
                    <a:pt x="1499548" y="0"/>
                  </a:lnTo>
                  <a:lnTo>
                    <a:pt x="0" y="551118"/>
                  </a:lnTo>
                  <a:close/>
                </a:path>
              </a:pathLst>
            </a:custGeom>
            <a:solidFill>
              <a:srgbClr val="E5E5E5"/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74BE7B-298A-4E7B-B54C-E139FF9A0612}"/>
                </a:ext>
              </a:extLst>
            </p:cNvPr>
            <p:cNvSpPr/>
            <p:nvPr/>
          </p:nvSpPr>
          <p:spPr>
            <a:xfrm>
              <a:off x="4310669" y="2176815"/>
              <a:ext cx="1499547" cy="590519"/>
            </a:xfrm>
            <a:custGeom>
              <a:avLst/>
              <a:gdLst>
                <a:gd name="connsiteX0" fmla="*/ 0 w 1499547"/>
                <a:gd name="connsiteY0" fmla="*/ 551245 h 590519"/>
                <a:gd name="connsiteX1" fmla="*/ 0 w 1499547"/>
                <a:gd name="connsiteY1" fmla="*/ 590520 h 590519"/>
                <a:gd name="connsiteX2" fmla="*/ 1499548 w 1499547"/>
                <a:gd name="connsiteY2" fmla="*/ 39402 h 590519"/>
                <a:gd name="connsiteX3" fmla="*/ 1499548 w 1499547"/>
                <a:gd name="connsiteY3" fmla="*/ 0 h 590519"/>
                <a:gd name="connsiteX4" fmla="*/ 0 w 1499547"/>
                <a:gd name="connsiteY4" fmla="*/ 551245 h 59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547" h="590519">
                  <a:moveTo>
                    <a:pt x="0" y="551245"/>
                  </a:moveTo>
                  <a:lnTo>
                    <a:pt x="0" y="590520"/>
                  </a:lnTo>
                  <a:lnTo>
                    <a:pt x="1499548" y="39402"/>
                  </a:lnTo>
                  <a:lnTo>
                    <a:pt x="1499548" y="0"/>
                  </a:lnTo>
                  <a:lnTo>
                    <a:pt x="0" y="551245"/>
                  </a:lnTo>
                  <a:close/>
                </a:path>
              </a:pathLst>
            </a:custGeom>
            <a:solidFill>
              <a:srgbClr val="E5E5E5"/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5391CD5-2F0C-4EF1-8C2A-224AEE179017}"/>
                </a:ext>
              </a:extLst>
            </p:cNvPr>
            <p:cNvSpPr/>
            <p:nvPr/>
          </p:nvSpPr>
          <p:spPr>
            <a:xfrm>
              <a:off x="3472589" y="2791407"/>
              <a:ext cx="12669" cy="1918524"/>
            </a:xfrm>
            <a:custGeom>
              <a:avLst/>
              <a:gdLst>
                <a:gd name="connsiteX0" fmla="*/ 0 w 12669"/>
                <a:gd name="connsiteY0" fmla="*/ 0 h 1918524"/>
                <a:gd name="connsiteX1" fmla="*/ 0 w 12669"/>
                <a:gd name="connsiteY1" fmla="*/ 1918524 h 191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1918524">
                  <a:moveTo>
                    <a:pt x="0" y="0"/>
                  </a:moveTo>
                  <a:lnTo>
                    <a:pt x="0" y="1918524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713111-9841-4390-8B23-757A73E337FF}"/>
                </a:ext>
              </a:extLst>
            </p:cNvPr>
            <p:cNvSpPr/>
            <p:nvPr/>
          </p:nvSpPr>
          <p:spPr>
            <a:xfrm>
              <a:off x="3399867" y="3758081"/>
              <a:ext cx="2436575" cy="895471"/>
            </a:xfrm>
            <a:custGeom>
              <a:avLst/>
              <a:gdLst>
                <a:gd name="connsiteX0" fmla="*/ 0 w 2436575"/>
                <a:gd name="connsiteY0" fmla="*/ 895472 h 895471"/>
                <a:gd name="connsiteX1" fmla="*/ 2436575 w 2436575"/>
                <a:gd name="connsiteY1" fmla="*/ 0 h 89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36575" h="895471">
                  <a:moveTo>
                    <a:pt x="0" y="895472"/>
                  </a:moveTo>
                  <a:lnTo>
                    <a:pt x="2436575" y="0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B281D33-DA27-49F2-84AB-C6B07FC9EEA7}"/>
                </a:ext>
              </a:extLst>
            </p:cNvPr>
            <p:cNvSpPr/>
            <p:nvPr/>
          </p:nvSpPr>
          <p:spPr>
            <a:xfrm>
              <a:off x="3633617" y="4571581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EC0DACD-7A52-4B7A-A7F0-52ADFA41BF63}"/>
                </a:ext>
              </a:extLst>
            </p:cNvPr>
            <p:cNvSpPr/>
            <p:nvPr/>
          </p:nvSpPr>
          <p:spPr>
            <a:xfrm>
              <a:off x="3791984" y="4513302"/>
              <a:ext cx="12669" cy="78423"/>
            </a:xfrm>
            <a:custGeom>
              <a:avLst/>
              <a:gdLst>
                <a:gd name="connsiteX0" fmla="*/ 0 w 12669"/>
                <a:gd name="connsiteY0" fmla="*/ 0 h 78423"/>
                <a:gd name="connsiteX1" fmla="*/ 0 w 12669"/>
                <a:gd name="connsiteY1" fmla="*/ 78423 h 78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423">
                  <a:moveTo>
                    <a:pt x="0" y="0"/>
                  </a:moveTo>
                  <a:lnTo>
                    <a:pt x="0" y="78423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5DF748E-F3BA-46A2-B956-8DA18B2E2633}"/>
                </a:ext>
              </a:extLst>
            </p:cNvPr>
            <p:cNvSpPr/>
            <p:nvPr/>
          </p:nvSpPr>
          <p:spPr>
            <a:xfrm>
              <a:off x="3950478" y="4455150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CE3F906-6C09-46C8-B732-19622A8D3FCC}"/>
                </a:ext>
              </a:extLst>
            </p:cNvPr>
            <p:cNvSpPr/>
            <p:nvPr/>
          </p:nvSpPr>
          <p:spPr>
            <a:xfrm>
              <a:off x="4108972" y="4396871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A68790B-9A48-4307-8740-D3A7F257C560}"/>
                </a:ext>
              </a:extLst>
            </p:cNvPr>
            <p:cNvSpPr/>
            <p:nvPr/>
          </p:nvSpPr>
          <p:spPr>
            <a:xfrm>
              <a:off x="4267466" y="4338592"/>
              <a:ext cx="12669" cy="78423"/>
            </a:xfrm>
            <a:custGeom>
              <a:avLst/>
              <a:gdLst>
                <a:gd name="connsiteX0" fmla="*/ 0 w 12669"/>
                <a:gd name="connsiteY0" fmla="*/ 0 h 78423"/>
                <a:gd name="connsiteX1" fmla="*/ 0 w 12669"/>
                <a:gd name="connsiteY1" fmla="*/ 78423 h 78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423">
                  <a:moveTo>
                    <a:pt x="0" y="0"/>
                  </a:moveTo>
                  <a:lnTo>
                    <a:pt x="0" y="78423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DC9454E-90EE-485B-B2C0-8CCE631EC46E}"/>
                </a:ext>
              </a:extLst>
            </p:cNvPr>
            <p:cNvSpPr/>
            <p:nvPr/>
          </p:nvSpPr>
          <p:spPr>
            <a:xfrm>
              <a:off x="4425834" y="4280439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42536B4-05CF-4476-8E92-F8AF7A7365DE}"/>
                </a:ext>
              </a:extLst>
            </p:cNvPr>
            <p:cNvSpPr/>
            <p:nvPr/>
          </p:nvSpPr>
          <p:spPr>
            <a:xfrm>
              <a:off x="4584327" y="4222160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1FD761D-27EE-44FC-832A-60D044AECAC6}"/>
                </a:ext>
              </a:extLst>
            </p:cNvPr>
            <p:cNvSpPr/>
            <p:nvPr/>
          </p:nvSpPr>
          <p:spPr>
            <a:xfrm>
              <a:off x="4742821" y="4163881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B2A4D01-DD8A-4617-B9AC-CEA118BDA5D3}"/>
                </a:ext>
              </a:extLst>
            </p:cNvPr>
            <p:cNvSpPr/>
            <p:nvPr/>
          </p:nvSpPr>
          <p:spPr>
            <a:xfrm>
              <a:off x="4901315" y="4105602"/>
              <a:ext cx="12669" cy="78423"/>
            </a:xfrm>
            <a:custGeom>
              <a:avLst/>
              <a:gdLst>
                <a:gd name="connsiteX0" fmla="*/ 0 w 12669"/>
                <a:gd name="connsiteY0" fmla="*/ 0 h 78423"/>
                <a:gd name="connsiteX1" fmla="*/ 0 w 12669"/>
                <a:gd name="connsiteY1" fmla="*/ 78423 h 78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423">
                  <a:moveTo>
                    <a:pt x="0" y="0"/>
                  </a:moveTo>
                  <a:lnTo>
                    <a:pt x="0" y="78423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EA8B4-0F63-4253-B5A8-8089F63F0C5F}"/>
                </a:ext>
              </a:extLst>
            </p:cNvPr>
            <p:cNvSpPr/>
            <p:nvPr/>
          </p:nvSpPr>
          <p:spPr>
            <a:xfrm>
              <a:off x="5059683" y="4047449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4CF825D-DC08-4ED1-99F7-DCAF49E98005}"/>
                </a:ext>
              </a:extLst>
            </p:cNvPr>
            <p:cNvSpPr/>
            <p:nvPr/>
          </p:nvSpPr>
          <p:spPr>
            <a:xfrm>
              <a:off x="5218177" y="3989170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E48F8A6-3B1C-40D1-AC40-324B467D00E1}"/>
                </a:ext>
              </a:extLst>
            </p:cNvPr>
            <p:cNvSpPr/>
            <p:nvPr/>
          </p:nvSpPr>
          <p:spPr>
            <a:xfrm>
              <a:off x="5376671" y="3930891"/>
              <a:ext cx="12669" cy="78423"/>
            </a:xfrm>
            <a:custGeom>
              <a:avLst/>
              <a:gdLst>
                <a:gd name="connsiteX0" fmla="*/ 0 w 12669"/>
                <a:gd name="connsiteY0" fmla="*/ 0 h 78423"/>
                <a:gd name="connsiteX1" fmla="*/ 0 w 12669"/>
                <a:gd name="connsiteY1" fmla="*/ 78423 h 78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423">
                  <a:moveTo>
                    <a:pt x="0" y="0"/>
                  </a:moveTo>
                  <a:lnTo>
                    <a:pt x="0" y="78423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E99B6DD-B0B0-4C8A-8E97-7C35E3C1387C}"/>
                </a:ext>
              </a:extLst>
            </p:cNvPr>
            <p:cNvSpPr/>
            <p:nvPr/>
          </p:nvSpPr>
          <p:spPr>
            <a:xfrm>
              <a:off x="5535164" y="3872738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E9E2EDA-A9B3-4AB5-AA36-896BF472565D}"/>
                </a:ext>
              </a:extLst>
            </p:cNvPr>
            <p:cNvSpPr/>
            <p:nvPr/>
          </p:nvSpPr>
          <p:spPr>
            <a:xfrm>
              <a:off x="5693658" y="3814459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18CEA66-62AE-4F43-8B49-195672389C28}"/>
                </a:ext>
              </a:extLst>
            </p:cNvPr>
            <p:cNvSpPr/>
            <p:nvPr/>
          </p:nvSpPr>
          <p:spPr>
            <a:xfrm>
              <a:off x="5840623" y="3756814"/>
              <a:ext cx="12669" cy="78296"/>
            </a:xfrm>
            <a:custGeom>
              <a:avLst/>
              <a:gdLst>
                <a:gd name="connsiteX0" fmla="*/ 0 w 12669"/>
                <a:gd name="connsiteY0" fmla="*/ 0 h 78296"/>
                <a:gd name="connsiteX1" fmla="*/ 0 w 12669"/>
                <a:gd name="connsiteY1" fmla="*/ 78297 h 7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69" h="78296">
                  <a:moveTo>
                    <a:pt x="0" y="0"/>
                  </a:moveTo>
                  <a:lnTo>
                    <a:pt x="0" y="78297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FC7F13-52EC-416D-8197-97A24484321C}"/>
                </a:ext>
              </a:extLst>
            </p:cNvPr>
            <p:cNvSpPr/>
            <p:nvPr/>
          </p:nvSpPr>
          <p:spPr>
            <a:xfrm>
              <a:off x="3634504" y="2597692"/>
              <a:ext cx="578990" cy="223867"/>
            </a:xfrm>
            <a:custGeom>
              <a:avLst/>
              <a:gdLst>
                <a:gd name="connsiteX0" fmla="*/ 0 w 578990"/>
                <a:gd name="connsiteY0" fmla="*/ 223868 h 223867"/>
                <a:gd name="connsiteX1" fmla="*/ 578991 w 578990"/>
                <a:gd name="connsiteY1" fmla="*/ 0 h 223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8990" h="223867">
                  <a:moveTo>
                    <a:pt x="0" y="223868"/>
                  </a:moveTo>
                  <a:lnTo>
                    <a:pt x="578991" y="0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5A03047-AAAF-4CB0-975A-2EF246233A8F}"/>
                </a:ext>
              </a:extLst>
            </p:cNvPr>
            <p:cNvSpPr/>
            <p:nvPr/>
          </p:nvSpPr>
          <p:spPr>
            <a:xfrm>
              <a:off x="3634504" y="2698034"/>
              <a:ext cx="578990" cy="223867"/>
            </a:xfrm>
            <a:custGeom>
              <a:avLst/>
              <a:gdLst>
                <a:gd name="connsiteX0" fmla="*/ 0 w 578990"/>
                <a:gd name="connsiteY0" fmla="*/ 223868 h 223867"/>
                <a:gd name="connsiteX1" fmla="*/ 578991 w 578990"/>
                <a:gd name="connsiteY1" fmla="*/ 0 h 223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8990" h="223867">
                  <a:moveTo>
                    <a:pt x="0" y="223868"/>
                  </a:moveTo>
                  <a:lnTo>
                    <a:pt x="578991" y="0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2519941-4774-4AE0-B12C-F1141660DAFB}"/>
                </a:ext>
              </a:extLst>
            </p:cNvPr>
            <p:cNvSpPr/>
            <p:nvPr/>
          </p:nvSpPr>
          <p:spPr>
            <a:xfrm>
              <a:off x="3634504" y="2798375"/>
              <a:ext cx="578990" cy="223867"/>
            </a:xfrm>
            <a:custGeom>
              <a:avLst/>
              <a:gdLst>
                <a:gd name="connsiteX0" fmla="*/ 0 w 578990"/>
                <a:gd name="connsiteY0" fmla="*/ 223868 h 223867"/>
                <a:gd name="connsiteX1" fmla="*/ 578991 w 578990"/>
                <a:gd name="connsiteY1" fmla="*/ 0 h 223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8990" h="223867">
                  <a:moveTo>
                    <a:pt x="0" y="223868"/>
                  </a:moveTo>
                  <a:lnTo>
                    <a:pt x="578991" y="0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1D5C312-DC90-4C65-8279-A1FFB379C4B9}"/>
                </a:ext>
              </a:extLst>
            </p:cNvPr>
            <p:cNvSpPr/>
            <p:nvPr/>
          </p:nvSpPr>
          <p:spPr>
            <a:xfrm>
              <a:off x="4061209" y="5070122"/>
              <a:ext cx="212592" cy="198782"/>
            </a:xfrm>
            <a:custGeom>
              <a:avLst/>
              <a:gdLst>
                <a:gd name="connsiteX0" fmla="*/ 212592 w 212592"/>
                <a:gd name="connsiteY0" fmla="*/ 118712 h 198782"/>
                <a:gd name="connsiteX1" fmla="*/ 0 w 212592"/>
                <a:gd name="connsiteY1" fmla="*/ 198783 h 198782"/>
                <a:gd name="connsiteX2" fmla="*/ 0 w 212592"/>
                <a:gd name="connsiteY2" fmla="*/ 80197 h 198782"/>
                <a:gd name="connsiteX3" fmla="*/ 212592 w 212592"/>
                <a:gd name="connsiteY3" fmla="*/ 0 h 198782"/>
                <a:gd name="connsiteX4" fmla="*/ 212592 w 212592"/>
                <a:gd name="connsiteY4" fmla="*/ 118712 h 198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592" h="198782">
                  <a:moveTo>
                    <a:pt x="212592" y="118712"/>
                  </a:moveTo>
                  <a:lnTo>
                    <a:pt x="0" y="198783"/>
                  </a:lnTo>
                  <a:lnTo>
                    <a:pt x="0" y="80197"/>
                  </a:lnTo>
                  <a:lnTo>
                    <a:pt x="212592" y="0"/>
                  </a:lnTo>
                  <a:lnTo>
                    <a:pt x="212592" y="118712"/>
                  </a:lnTo>
                  <a:close/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54314B2-80FB-49AA-8C64-1AE89507A81E}"/>
                </a:ext>
              </a:extLst>
            </p:cNvPr>
            <p:cNvSpPr/>
            <p:nvPr/>
          </p:nvSpPr>
          <p:spPr>
            <a:xfrm>
              <a:off x="4530609" y="4893764"/>
              <a:ext cx="212592" cy="198782"/>
            </a:xfrm>
            <a:custGeom>
              <a:avLst/>
              <a:gdLst>
                <a:gd name="connsiteX0" fmla="*/ 212592 w 212592"/>
                <a:gd name="connsiteY0" fmla="*/ 118586 h 198782"/>
                <a:gd name="connsiteX1" fmla="*/ 0 w 212592"/>
                <a:gd name="connsiteY1" fmla="*/ 198783 h 198782"/>
                <a:gd name="connsiteX2" fmla="*/ 0 w 212592"/>
                <a:gd name="connsiteY2" fmla="*/ 80071 h 198782"/>
                <a:gd name="connsiteX3" fmla="*/ 212592 w 212592"/>
                <a:gd name="connsiteY3" fmla="*/ 0 h 198782"/>
                <a:gd name="connsiteX4" fmla="*/ 212592 w 212592"/>
                <a:gd name="connsiteY4" fmla="*/ 118586 h 198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592" h="198782">
                  <a:moveTo>
                    <a:pt x="212592" y="118586"/>
                  </a:moveTo>
                  <a:lnTo>
                    <a:pt x="0" y="198783"/>
                  </a:lnTo>
                  <a:lnTo>
                    <a:pt x="0" y="80071"/>
                  </a:lnTo>
                  <a:lnTo>
                    <a:pt x="212592" y="0"/>
                  </a:lnTo>
                  <a:lnTo>
                    <a:pt x="212592" y="118586"/>
                  </a:lnTo>
                  <a:close/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757E0DB-D45A-44F4-A885-FD66BF5BE795}"/>
                </a:ext>
              </a:extLst>
            </p:cNvPr>
            <p:cNvSpPr/>
            <p:nvPr/>
          </p:nvSpPr>
          <p:spPr>
            <a:xfrm>
              <a:off x="5000010" y="4717279"/>
              <a:ext cx="212592" cy="198782"/>
            </a:xfrm>
            <a:custGeom>
              <a:avLst/>
              <a:gdLst>
                <a:gd name="connsiteX0" fmla="*/ 212592 w 212592"/>
                <a:gd name="connsiteY0" fmla="*/ 118712 h 198782"/>
                <a:gd name="connsiteX1" fmla="*/ 0 w 212592"/>
                <a:gd name="connsiteY1" fmla="*/ 198783 h 198782"/>
                <a:gd name="connsiteX2" fmla="*/ 0 w 212592"/>
                <a:gd name="connsiteY2" fmla="*/ 80197 h 198782"/>
                <a:gd name="connsiteX3" fmla="*/ 212592 w 212592"/>
                <a:gd name="connsiteY3" fmla="*/ 0 h 198782"/>
                <a:gd name="connsiteX4" fmla="*/ 212592 w 212592"/>
                <a:gd name="connsiteY4" fmla="*/ 118712 h 198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592" h="198782">
                  <a:moveTo>
                    <a:pt x="212592" y="118712"/>
                  </a:moveTo>
                  <a:lnTo>
                    <a:pt x="0" y="198783"/>
                  </a:lnTo>
                  <a:lnTo>
                    <a:pt x="0" y="80197"/>
                  </a:lnTo>
                  <a:lnTo>
                    <a:pt x="212592" y="0"/>
                  </a:lnTo>
                  <a:lnTo>
                    <a:pt x="212592" y="118712"/>
                  </a:lnTo>
                  <a:close/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DCE30EC-4F8F-4A5C-A5C8-AADB3390B7C3}"/>
                </a:ext>
              </a:extLst>
            </p:cNvPr>
            <p:cNvSpPr/>
            <p:nvPr/>
          </p:nvSpPr>
          <p:spPr>
            <a:xfrm>
              <a:off x="5469410" y="4540921"/>
              <a:ext cx="212592" cy="198655"/>
            </a:xfrm>
            <a:custGeom>
              <a:avLst/>
              <a:gdLst>
                <a:gd name="connsiteX0" fmla="*/ 212592 w 212592"/>
                <a:gd name="connsiteY0" fmla="*/ 118586 h 198655"/>
                <a:gd name="connsiteX1" fmla="*/ 0 w 212592"/>
                <a:gd name="connsiteY1" fmla="*/ 198656 h 198655"/>
                <a:gd name="connsiteX2" fmla="*/ 0 w 212592"/>
                <a:gd name="connsiteY2" fmla="*/ 80071 h 198655"/>
                <a:gd name="connsiteX3" fmla="*/ 212592 w 212592"/>
                <a:gd name="connsiteY3" fmla="*/ 0 h 198655"/>
                <a:gd name="connsiteX4" fmla="*/ 212592 w 212592"/>
                <a:gd name="connsiteY4" fmla="*/ 118586 h 19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592" h="198655">
                  <a:moveTo>
                    <a:pt x="212592" y="118586"/>
                  </a:moveTo>
                  <a:lnTo>
                    <a:pt x="0" y="198656"/>
                  </a:lnTo>
                  <a:lnTo>
                    <a:pt x="0" y="80071"/>
                  </a:lnTo>
                  <a:lnTo>
                    <a:pt x="212592" y="0"/>
                  </a:lnTo>
                  <a:lnTo>
                    <a:pt x="212592" y="118586"/>
                  </a:lnTo>
                  <a:close/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7" name="Graphic 10">
              <a:extLst>
                <a:ext uri="{FF2B5EF4-FFF2-40B4-BE49-F238E27FC236}">
                  <a16:creationId xmlns:a16="http://schemas.microsoft.com/office/drawing/2014/main" id="{2743D466-BB2F-4A4A-82CB-DCE39543161F}"/>
                </a:ext>
              </a:extLst>
            </p:cNvPr>
            <p:cNvGrpSpPr/>
            <p:nvPr/>
          </p:nvGrpSpPr>
          <p:grpSpPr>
            <a:xfrm>
              <a:off x="6133033" y="1719704"/>
              <a:ext cx="643224" cy="828704"/>
              <a:chOff x="5454474" y="1742739"/>
              <a:chExt cx="643224" cy="828704"/>
            </a:xfrm>
            <a:noFill/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01EFE5D8-D61D-4261-8956-5BAE19D2F25A}"/>
                  </a:ext>
                </a:extLst>
              </p:cNvPr>
              <p:cNvSpPr/>
              <p:nvPr/>
            </p:nvSpPr>
            <p:spPr>
              <a:xfrm>
                <a:off x="5457894" y="1742739"/>
                <a:ext cx="639803" cy="828704"/>
              </a:xfrm>
              <a:custGeom>
                <a:avLst/>
                <a:gdLst>
                  <a:gd name="connsiteX0" fmla="*/ 639804 w 639803"/>
                  <a:gd name="connsiteY0" fmla="*/ 587606 h 828704"/>
                  <a:gd name="connsiteX1" fmla="*/ 0 w 639803"/>
                  <a:gd name="connsiteY1" fmla="*/ 828704 h 828704"/>
                  <a:gd name="connsiteX2" fmla="*/ 0 w 639803"/>
                  <a:gd name="connsiteY2" fmla="*/ 241098 h 828704"/>
                  <a:gd name="connsiteX3" fmla="*/ 639804 w 639803"/>
                  <a:gd name="connsiteY3" fmla="*/ 0 h 828704"/>
                  <a:gd name="connsiteX4" fmla="*/ 639804 w 639803"/>
                  <a:gd name="connsiteY4" fmla="*/ 587606 h 828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9803" h="828704">
                    <a:moveTo>
                      <a:pt x="639804" y="587606"/>
                    </a:moveTo>
                    <a:lnTo>
                      <a:pt x="0" y="828704"/>
                    </a:lnTo>
                    <a:lnTo>
                      <a:pt x="0" y="241098"/>
                    </a:lnTo>
                    <a:lnTo>
                      <a:pt x="639804" y="0"/>
                    </a:lnTo>
                    <a:lnTo>
                      <a:pt x="639804" y="587606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40AC31D2-5BE2-43EE-88BD-D7452895396D}"/>
                  </a:ext>
                </a:extLst>
              </p:cNvPr>
              <p:cNvSpPr/>
              <p:nvPr/>
            </p:nvSpPr>
            <p:spPr>
              <a:xfrm>
                <a:off x="5454474" y="1839153"/>
                <a:ext cx="264283" cy="96160"/>
              </a:xfrm>
              <a:custGeom>
                <a:avLst/>
                <a:gdLst>
                  <a:gd name="connsiteX0" fmla="*/ 0 w 264283"/>
                  <a:gd name="connsiteY0" fmla="*/ 96161 h 96160"/>
                  <a:gd name="connsiteX1" fmla="*/ 264283 w 264283"/>
                  <a:gd name="connsiteY1" fmla="*/ 0 h 96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64283" h="96160">
                    <a:moveTo>
                      <a:pt x="0" y="96161"/>
                    </a:moveTo>
                    <a:lnTo>
                      <a:pt x="264283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BA76855-4C66-46BE-9C92-803A2A63E8A5}"/>
                  </a:ext>
                </a:extLst>
              </p:cNvPr>
              <p:cNvSpPr/>
              <p:nvPr/>
            </p:nvSpPr>
            <p:spPr>
              <a:xfrm>
                <a:off x="5454474" y="1798358"/>
                <a:ext cx="264283" cy="96160"/>
              </a:xfrm>
              <a:custGeom>
                <a:avLst/>
                <a:gdLst>
                  <a:gd name="connsiteX0" fmla="*/ 0 w 264283"/>
                  <a:gd name="connsiteY0" fmla="*/ 96161 h 96160"/>
                  <a:gd name="connsiteX1" fmla="*/ 264283 w 264283"/>
                  <a:gd name="connsiteY1" fmla="*/ 0 h 96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64283" h="96160">
                    <a:moveTo>
                      <a:pt x="0" y="96161"/>
                    </a:moveTo>
                    <a:lnTo>
                      <a:pt x="264283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A663729-AF13-44EE-90F7-4076B4C7191B}"/>
                  </a:ext>
                </a:extLst>
              </p:cNvPr>
              <p:cNvSpPr/>
              <p:nvPr/>
            </p:nvSpPr>
            <p:spPr>
              <a:xfrm>
                <a:off x="5454474" y="1757562"/>
                <a:ext cx="264283" cy="96033"/>
              </a:xfrm>
              <a:custGeom>
                <a:avLst/>
                <a:gdLst>
                  <a:gd name="connsiteX0" fmla="*/ 0 w 264283"/>
                  <a:gd name="connsiteY0" fmla="*/ 96034 h 96033"/>
                  <a:gd name="connsiteX1" fmla="*/ 264283 w 264283"/>
                  <a:gd name="connsiteY1" fmla="*/ 0 h 96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64283" h="96033">
                    <a:moveTo>
                      <a:pt x="0" y="96034"/>
                    </a:moveTo>
                    <a:lnTo>
                      <a:pt x="264283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1FC1ACD4-D990-4A6A-8274-9835F1F4D551}"/>
                  </a:ext>
                </a:extLst>
              </p:cNvPr>
              <p:cNvSpPr/>
              <p:nvPr/>
            </p:nvSpPr>
            <p:spPr>
              <a:xfrm>
                <a:off x="5519974" y="1844094"/>
                <a:ext cx="540349" cy="640943"/>
              </a:xfrm>
              <a:custGeom>
                <a:avLst/>
                <a:gdLst>
                  <a:gd name="connsiteX0" fmla="*/ 0 w 540349"/>
                  <a:gd name="connsiteY0" fmla="*/ 640944 h 640943"/>
                  <a:gd name="connsiteX1" fmla="*/ 70442 w 540349"/>
                  <a:gd name="connsiteY1" fmla="*/ 482577 h 640943"/>
                  <a:gd name="connsiteX2" fmla="*/ 201063 w 540349"/>
                  <a:gd name="connsiteY2" fmla="*/ 487518 h 640943"/>
                  <a:gd name="connsiteX3" fmla="*/ 316735 w 540349"/>
                  <a:gd name="connsiteY3" fmla="*/ 221207 h 640943"/>
                  <a:gd name="connsiteX4" fmla="*/ 462559 w 540349"/>
                  <a:gd name="connsiteY4" fmla="*/ 228682 h 640943"/>
                  <a:gd name="connsiteX5" fmla="*/ 540349 w 540349"/>
                  <a:gd name="connsiteY5" fmla="*/ 0 h 640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40349" h="640943">
                    <a:moveTo>
                      <a:pt x="0" y="640944"/>
                    </a:moveTo>
                    <a:lnTo>
                      <a:pt x="70442" y="482577"/>
                    </a:lnTo>
                    <a:lnTo>
                      <a:pt x="201063" y="487518"/>
                    </a:lnTo>
                    <a:lnTo>
                      <a:pt x="316735" y="221207"/>
                    </a:lnTo>
                    <a:lnTo>
                      <a:pt x="462559" y="228682"/>
                    </a:lnTo>
                    <a:lnTo>
                      <a:pt x="540349" y="0"/>
                    </a:lnTo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037A19C-C378-44B4-8999-79769A011D9F}"/>
                  </a:ext>
                </a:extLst>
              </p:cNvPr>
              <p:cNvSpPr/>
              <p:nvPr/>
            </p:nvSpPr>
            <p:spPr>
              <a:xfrm>
                <a:off x="5494889" y="1886790"/>
                <a:ext cx="557959" cy="211198"/>
              </a:xfrm>
              <a:custGeom>
                <a:avLst/>
                <a:gdLst>
                  <a:gd name="connsiteX0" fmla="*/ 0 w 557959"/>
                  <a:gd name="connsiteY0" fmla="*/ 211199 h 211198"/>
                  <a:gd name="connsiteX1" fmla="*/ 557959 w 557959"/>
                  <a:gd name="connsiteY1" fmla="*/ 0 h 211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7959" h="211198">
                    <a:moveTo>
                      <a:pt x="0" y="211199"/>
                    </a:moveTo>
                    <a:lnTo>
                      <a:pt x="557959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41D2E33C-C9E6-4A2E-BE98-831856D31253}"/>
                  </a:ext>
                </a:extLst>
              </p:cNvPr>
              <p:cNvSpPr/>
              <p:nvPr/>
            </p:nvSpPr>
            <p:spPr>
              <a:xfrm>
                <a:off x="5494889" y="1959765"/>
                <a:ext cx="557959" cy="211071"/>
              </a:xfrm>
              <a:custGeom>
                <a:avLst/>
                <a:gdLst>
                  <a:gd name="connsiteX0" fmla="*/ 0 w 557959"/>
                  <a:gd name="connsiteY0" fmla="*/ 211072 h 211071"/>
                  <a:gd name="connsiteX1" fmla="*/ 557959 w 557959"/>
                  <a:gd name="connsiteY1" fmla="*/ 0 h 211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7959" h="211071">
                    <a:moveTo>
                      <a:pt x="0" y="211072"/>
                    </a:moveTo>
                    <a:lnTo>
                      <a:pt x="557959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9715F71D-1BEC-428B-B41F-05BCE0DAEF64}"/>
                  </a:ext>
                </a:extLst>
              </p:cNvPr>
              <p:cNvSpPr/>
              <p:nvPr/>
            </p:nvSpPr>
            <p:spPr>
              <a:xfrm>
                <a:off x="5494889" y="2032614"/>
                <a:ext cx="557959" cy="211071"/>
              </a:xfrm>
              <a:custGeom>
                <a:avLst/>
                <a:gdLst>
                  <a:gd name="connsiteX0" fmla="*/ 0 w 557959"/>
                  <a:gd name="connsiteY0" fmla="*/ 211072 h 211071"/>
                  <a:gd name="connsiteX1" fmla="*/ 557959 w 557959"/>
                  <a:gd name="connsiteY1" fmla="*/ 0 h 211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7959" h="211071">
                    <a:moveTo>
                      <a:pt x="0" y="211072"/>
                    </a:moveTo>
                    <a:lnTo>
                      <a:pt x="557959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D3B6DD6-D5A0-4D19-B9AB-138877CB15EC}"/>
                  </a:ext>
                </a:extLst>
              </p:cNvPr>
              <p:cNvSpPr/>
              <p:nvPr/>
            </p:nvSpPr>
            <p:spPr>
              <a:xfrm>
                <a:off x="5494889" y="2105463"/>
                <a:ext cx="557959" cy="211198"/>
              </a:xfrm>
              <a:custGeom>
                <a:avLst/>
                <a:gdLst>
                  <a:gd name="connsiteX0" fmla="*/ 0 w 557959"/>
                  <a:gd name="connsiteY0" fmla="*/ 211199 h 211198"/>
                  <a:gd name="connsiteX1" fmla="*/ 557959 w 557959"/>
                  <a:gd name="connsiteY1" fmla="*/ 0 h 211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7959" h="211198">
                    <a:moveTo>
                      <a:pt x="0" y="211199"/>
                    </a:moveTo>
                    <a:lnTo>
                      <a:pt x="557959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2D7236E-AF15-41F0-954B-00EE7C3E0908}"/>
                  </a:ext>
                </a:extLst>
              </p:cNvPr>
              <p:cNvSpPr/>
              <p:nvPr/>
            </p:nvSpPr>
            <p:spPr>
              <a:xfrm>
                <a:off x="5494889" y="2178312"/>
                <a:ext cx="557959" cy="211198"/>
              </a:xfrm>
              <a:custGeom>
                <a:avLst/>
                <a:gdLst>
                  <a:gd name="connsiteX0" fmla="*/ 0 w 557959"/>
                  <a:gd name="connsiteY0" fmla="*/ 211199 h 211198"/>
                  <a:gd name="connsiteX1" fmla="*/ 557959 w 557959"/>
                  <a:gd name="connsiteY1" fmla="*/ 0 h 211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7959" h="211198">
                    <a:moveTo>
                      <a:pt x="0" y="211199"/>
                    </a:moveTo>
                    <a:lnTo>
                      <a:pt x="557959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66DDB3DD-426F-46EF-8AC6-E1CA66586984}"/>
                  </a:ext>
                </a:extLst>
              </p:cNvPr>
              <p:cNvSpPr/>
              <p:nvPr/>
            </p:nvSpPr>
            <p:spPr>
              <a:xfrm>
                <a:off x="5494889" y="2251288"/>
                <a:ext cx="557959" cy="211071"/>
              </a:xfrm>
              <a:custGeom>
                <a:avLst/>
                <a:gdLst>
                  <a:gd name="connsiteX0" fmla="*/ 0 w 557959"/>
                  <a:gd name="connsiteY0" fmla="*/ 211072 h 211071"/>
                  <a:gd name="connsiteX1" fmla="*/ 557959 w 557959"/>
                  <a:gd name="connsiteY1" fmla="*/ 0 h 211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7959" h="211071">
                    <a:moveTo>
                      <a:pt x="0" y="211072"/>
                    </a:moveTo>
                    <a:lnTo>
                      <a:pt x="557959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8" name="Graphic 10">
              <a:extLst>
                <a:ext uri="{FF2B5EF4-FFF2-40B4-BE49-F238E27FC236}">
                  <a16:creationId xmlns:a16="http://schemas.microsoft.com/office/drawing/2014/main" id="{B2BF541B-65F8-4069-9EDD-856F7BC0AC87}"/>
                </a:ext>
              </a:extLst>
            </p:cNvPr>
            <p:cNvGrpSpPr/>
            <p:nvPr/>
          </p:nvGrpSpPr>
          <p:grpSpPr>
            <a:xfrm>
              <a:off x="3866522" y="1348407"/>
              <a:ext cx="1014268" cy="740977"/>
              <a:chOff x="3187963" y="1371442"/>
              <a:chExt cx="1014268" cy="74097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9C22DB7D-580C-42B9-9060-DE698EC1ECB5}"/>
                  </a:ext>
                </a:extLst>
              </p:cNvPr>
              <p:cNvSpPr/>
              <p:nvPr/>
            </p:nvSpPr>
            <p:spPr>
              <a:xfrm rot="-2913001">
                <a:off x="3260153" y="1513629"/>
                <a:ext cx="585325" cy="456604"/>
              </a:xfrm>
              <a:custGeom>
                <a:avLst/>
                <a:gdLst>
                  <a:gd name="connsiteX0" fmla="*/ 585325 w 585325"/>
                  <a:gd name="connsiteY0" fmla="*/ 228302 h 456604"/>
                  <a:gd name="connsiteX1" fmla="*/ 292663 w 585325"/>
                  <a:gd name="connsiteY1" fmla="*/ 456605 h 456604"/>
                  <a:gd name="connsiteX2" fmla="*/ 0 w 585325"/>
                  <a:gd name="connsiteY2" fmla="*/ 228302 h 456604"/>
                  <a:gd name="connsiteX3" fmla="*/ 292663 w 585325"/>
                  <a:gd name="connsiteY3" fmla="*/ 0 h 456604"/>
                  <a:gd name="connsiteX4" fmla="*/ 585325 w 585325"/>
                  <a:gd name="connsiteY4" fmla="*/ 228302 h 45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5325" h="456604">
                    <a:moveTo>
                      <a:pt x="585325" y="228302"/>
                    </a:moveTo>
                    <a:cubicBezTo>
                      <a:pt x="585325" y="354390"/>
                      <a:pt x="454296" y="456605"/>
                      <a:pt x="292663" y="456605"/>
                    </a:cubicBezTo>
                    <a:cubicBezTo>
                      <a:pt x="131029" y="456605"/>
                      <a:pt x="0" y="354390"/>
                      <a:pt x="0" y="228302"/>
                    </a:cubicBezTo>
                    <a:cubicBezTo>
                      <a:pt x="0" y="102214"/>
                      <a:pt x="131029" y="0"/>
                      <a:pt x="292663" y="0"/>
                    </a:cubicBezTo>
                    <a:cubicBezTo>
                      <a:pt x="454296" y="0"/>
                      <a:pt x="585325" y="102214"/>
                      <a:pt x="585325" y="228302"/>
                    </a:cubicBez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F88F1FB1-7FBD-481C-A2F2-E725207B9DA9}"/>
                  </a:ext>
                </a:extLst>
              </p:cNvPr>
              <p:cNvSpPr/>
              <p:nvPr/>
            </p:nvSpPr>
            <p:spPr>
              <a:xfrm>
                <a:off x="3552800" y="1475760"/>
                <a:ext cx="177371" cy="266978"/>
              </a:xfrm>
              <a:custGeom>
                <a:avLst/>
                <a:gdLst>
                  <a:gd name="connsiteX0" fmla="*/ 177371 w 177371"/>
                  <a:gd name="connsiteY0" fmla="*/ 34495 h 266978"/>
                  <a:gd name="connsiteX1" fmla="*/ 0 w 177371"/>
                  <a:gd name="connsiteY1" fmla="*/ 7890 h 266978"/>
                  <a:gd name="connsiteX2" fmla="*/ 0 w 177371"/>
                  <a:gd name="connsiteY2" fmla="*/ 266979 h 266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7371" h="266978">
                    <a:moveTo>
                      <a:pt x="177371" y="34495"/>
                    </a:moveTo>
                    <a:cubicBezTo>
                      <a:pt x="131001" y="2315"/>
                      <a:pt x="68795" y="-9214"/>
                      <a:pt x="0" y="7890"/>
                    </a:cubicBezTo>
                    <a:lnTo>
                      <a:pt x="0" y="266979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E9053808-094C-436C-8CD7-5B647AABCEC3}"/>
                  </a:ext>
                </a:extLst>
              </p:cNvPr>
              <p:cNvSpPr/>
              <p:nvPr/>
            </p:nvSpPr>
            <p:spPr>
              <a:xfrm>
                <a:off x="3906402" y="1563341"/>
                <a:ext cx="295830" cy="107563"/>
              </a:xfrm>
              <a:custGeom>
                <a:avLst/>
                <a:gdLst>
                  <a:gd name="connsiteX0" fmla="*/ 0 w 295830"/>
                  <a:gd name="connsiteY0" fmla="*/ 107563 h 107563"/>
                  <a:gd name="connsiteX1" fmla="*/ 295830 w 295830"/>
                  <a:gd name="connsiteY1" fmla="*/ 0 h 107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95830" h="107563">
                    <a:moveTo>
                      <a:pt x="0" y="107563"/>
                    </a:moveTo>
                    <a:lnTo>
                      <a:pt x="295830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EAD65FB4-CA68-42D6-8DF8-6A28DE3CE989}"/>
                  </a:ext>
                </a:extLst>
              </p:cNvPr>
              <p:cNvSpPr/>
              <p:nvPr/>
            </p:nvSpPr>
            <p:spPr>
              <a:xfrm>
                <a:off x="3906402" y="1517604"/>
                <a:ext cx="295830" cy="107563"/>
              </a:xfrm>
              <a:custGeom>
                <a:avLst/>
                <a:gdLst>
                  <a:gd name="connsiteX0" fmla="*/ 0 w 295830"/>
                  <a:gd name="connsiteY0" fmla="*/ 107563 h 107563"/>
                  <a:gd name="connsiteX1" fmla="*/ 295830 w 295830"/>
                  <a:gd name="connsiteY1" fmla="*/ 0 h 107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95830" h="107563">
                    <a:moveTo>
                      <a:pt x="0" y="107563"/>
                    </a:moveTo>
                    <a:lnTo>
                      <a:pt x="295830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1C37DC1-55EE-4F24-89CA-E9A58928DE44}"/>
                  </a:ext>
                </a:extLst>
              </p:cNvPr>
              <p:cNvSpPr/>
              <p:nvPr/>
            </p:nvSpPr>
            <p:spPr>
              <a:xfrm>
                <a:off x="3906402" y="1471868"/>
                <a:ext cx="295830" cy="107563"/>
              </a:xfrm>
              <a:custGeom>
                <a:avLst/>
                <a:gdLst>
                  <a:gd name="connsiteX0" fmla="*/ 0 w 295830"/>
                  <a:gd name="connsiteY0" fmla="*/ 107563 h 107563"/>
                  <a:gd name="connsiteX1" fmla="*/ 295830 w 295830"/>
                  <a:gd name="connsiteY1" fmla="*/ 0 h 107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95830" h="107563">
                    <a:moveTo>
                      <a:pt x="0" y="107563"/>
                    </a:moveTo>
                    <a:lnTo>
                      <a:pt x="295830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9" name="Graphic 10">
              <a:extLst>
                <a:ext uri="{FF2B5EF4-FFF2-40B4-BE49-F238E27FC236}">
                  <a16:creationId xmlns:a16="http://schemas.microsoft.com/office/drawing/2014/main" id="{6CFBEFE0-F127-4A4D-A3A5-B4FB010201CB}"/>
                </a:ext>
              </a:extLst>
            </p:cNvPr>
            <p:cNvGrpSpPr/>
            <p:nvPr/>
          </p:nvGrpSpPr>
          <p:grpSpPr>
            <a:xfrm>
              <a:off x="2406081" y="2178716"/>
              <a:ext cx="720127" cy="927778"/>
              <a:chOff x="1727522" y="2201751"/>
              <a:chExt cx="720127" cy="927778"/>
            </a:xfrm>
            <a:noFill/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A111BBC-4460-4E4B-B195-A1D2E60E9C3A}"/>
                  </a:ext>
                </a:extLst>
              </p:cNvPr>
              <p:cNvSpPr/>
              <p:nvPr/>
            </p:nvSpPr>
            <p:spPr>
              <a:xfrm>
                <a:off x="1731323" y="2201751"/>
                <a:ext cx="716326" cy="927778"/>
              </a:xfrm>
              <a:custGeom>
                <a:avLst/>
                <a:gdLst>
                  <a:gd name="connsiteX0" fmla="*/ 716327 w 716326"/>
                  <a:gd name="connsiteY0" fmla="*/ 657794 h 927778"/>
                  <a:gd name="connsiteX1" fmla="*/ 0 w 716326"/>
                  <a:gd name="connsiteY1" fmla="*/ 927779 h 927778"/>
                  <a:gd name="connsiteX2" fmla="*/ 0 w 716326"/>
                  <a:gd name="connsiteY2" fmla="*/ 269984 h 927778"/>
                  <a:gd name="connsiteX3" fmla="*/ 716327 w 716326"/>
                  <a:gd name="connsiteY3" fmla="*/ 0 h 927778"/>
                  <a:gd name="connsiteX4" fmla="*/ 716327 w 716326"/>
                  <a:gd name="connsiteY4" fmla="*/ 657794 h 927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6326" h="927778">
                    <a:moveTo>
                      <a:pt x="716327" y="657794"/>
                    </a:moveTo>
                    <a:lnTo>
                      <a:pt x="0" y="927779"/>
                    </a:lnTo>
                    <a:lnTo>
                      <a:pt x="0" y="269984"/>
                    </a:lnTo>
                    <a:lnTo>
                      <a:pt x="716327" y="0"/>
                    </a:lnTo>
                    <a:lnTo>
                      <a:pt x="716327" y="657794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0A077F7-80F6-4EFC-BFB9-1F932BCA5520}"/>
                  </a:ext>
                </a:extLst>
              </p:cNvPr>
              <p:cNvSpPr/>
              <p:nvPr/>
            </p:nvSpPr>
            <p:spPr>
              <a:xfrm>
                <a:off x="2257482" y="2309694"/>
                <a:ext cx="120359" cy="550991"/>
              </a:xfrm>
              <a:custGeom>
                <a:avLst/>
                <a:gdLst>
                  <a:gd name="connsiteX0" fmla="*/ 0 w 120359"/>
                  <a:gd name="connsiteY0" fmla="*/ 45356 h 550991"/>
                  <a:gd name="connsiteX1" fmla="*/ 0 w 120359"/>
                  <a:gd name="connsiteY1" fmla="*/ 550991 h 550991"/>
                  <a:gd name="connsiteX2" fmla="*/ 120359 w 120359"/>
                  <a:gd name="connsiteY2" fmla="*/ 505635 h 550991"/>
                  <a:gd name="connsiteX3" fmla="*/ 120359 w 120359"/>
                  <a:gd name="connsiteY3" fmla="*/ 0 h 550991"/>
                  <a:gd name="connsiteX4" fmla="*/ 0 w 120359"/>
                  <a:gd name="connsiteY4" fmla="*/ 45356 h 550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359" h="550991">
                    <a:moveTo>
                      <a:pt x="0" y="45356"/>
                    </a:moveTo>
                    <a:lnTo>
                      <a:pt x="0" y="550991"/>
                    </a:lnTo>
                    <a:lnTo>
                      <a:pt x="120359" y="505635"/>
                    </a:lnTo>
                    <a:lnTo>
                      <a:pt x="120359" y="0"/>
                    </a:lnTo>
                    <a:lnTo>
                      <a:pt x="0" y="45356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56D7C7F5-7557-4D46-9ADA-7AA1E992F2A3}"/>
                  </a:ext>
                </a:extLst>
              </p:cNvPr>
              <p:cNvSpPr/>
              <p:nvPr/>
            </p:nvSpPr>
            <p:spPr>
              <a:xfrm>
                <a:off x="1956838" y="2542557"/>
                <a:ext cx="117445" cy="431519"/>
              </a:xfrm>
              <a:custGeom>
                <a:avLst/>
                <a:gdLst>
                  <a:gd name="connsiteX0" fmla="*/ 0 w 117445"/>
                  <a:gd name="connsiteY0" fmla="*/ 431519 h 431519"/>
                  <a:gd name="connsiteX1" fmla="*/ 117445 w 117445"/>
                  <a:gd name="connsiteY1" fmla="*/ 387176 h 431519"/>
                  <a:gd name="connsiteX2" fmla="*/ 117445 w 117445"/>
                  <a:gd name="connsiteY2" fmla="*/ 0 h 431519"/>
                  <a:gd name="connsiteX3" fmla="*/ 0 w 117445"/>
                  <a:gd name="connsiteY3" fmla="*/ 44216 h 431519"/>
                  <a:gd name="connsiteX4" fmla="*/ 0 w 117445"/>
                  <a:gd name="connsiteY4" fmla="*/ 431519 h 431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445" h="431519">
                    <a:moveTo>
                      <a:pt x="0" y="431519"/>
                    </a:moveTo>
                    <a:lnTo>
                      <a:pt x="117445" y="387176"/>
                    </a:lnTo>
                    <a:lnTo>
                      <a:pt x="117445" y="0"/>
                    </a:lnTo>
                    <a:lnTo>
                      <a:pt x="0" y="44216"/>
                    </a:lnTo>
                    <a:lnTo>
                      <a:pt x="0" y="431519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672F225-3363-49FF-81B1-57A449C96F5F}"/>
                  </a:ext>
                </a:extLst>
              </p:cNvPr>
              <p:cNvSpPr/>
              <p:nvPr/>
            </p:nvSpPr>
            <p:spPr>
              <a:xfrm>
                <a:off x="2107097" y="2450831"/>
                <a:ext cx="117445" cy="466486"/>
              </a:xfrm>
              <a:custGeom>
                <a:avLst/>
                <a:gdLst>
                  <a:gd name="connsiteX0" fmla="*/ 117445 w 117445"/>
                  <a:gd name="connsiteY0" fmla="*/ 0 h 466486"/>
                  <a:gd name="connsiteX1" fmla="*/ 0 w 117445"/>
                  <a:gd name="connsiteY1" fmla="*/ 44343 h 466486"/>
                  <a:gd name="connsiteX2" fmla="*/ 0 w 117445"/>
                  <a:gd name="connsiteY2" fmla="*/ 466487 h 466486"/>
                  <a:gd name="connsiteX3" fmla="*/ 117445 w 117445"/>
                  <a:gd name="connsiteY3" fmla="*/ 422270 h 466486"/>
                  <a:gd name="connsiteX4" fmla="*/ 117445 w 117445"/>
                  <a:gd name="connsiteY4" fmla="*/ 0 h 466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445" h="466486">
                    <a:moveTo>
                      <a:pt x="117445" y="0"/>
                    </a:moveTo>
                    <a:lnTo>
                      <a:pt x="0" y="44343"/>
                    </a:lnTo>
                    <a:lnTo>
                      <a:pt x="0" y="466487"/>
                    </a:lnTo>
                    <a:lnTo>
                      <a:pt x="117445" y="422270"/>
                    </a:lnTo>
                    <a:lnTo>
                      <a:pt x="117445" y="0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23B9663-1818-47EF-88BB-560F82DDB9A0}"/>
                  </a:ext>
                </a:extLst>
              </p:cNvPr>
              <p:cNvSpPr/>
              <p:nvPr/>
            </p:nvSpPr>
            <p:spPr>
              <a:xfrm>
                <a:off x="1800878" y="2456659"/>
                <a:ext cx="123019" cy="576076"/>
              </a:xfrm>
              <a:custGeom>
                <a:avLst/>
                <a:gdLst>
                  <a:gd name="connsiteX0" fmla="*/ 123020 w 123019"/>
                  <a:gd name="connsiteY0" fmla="*/ 0 h 576076"/>
                  <a:gd name="connsiteX1" fmla="*/ 0 w 123019"/>
                  <a:gd name="connsiteY1" fmla="*/ 46243 h 576076"/>
                  <a:gd name="connsiteX2" fmla="*/ 0 w 123019"/>
                  <a:gd name="connsiteY2" fmla="*/ 576077 h 576076"/>
                  <a:gd name="connsiteX3" fmla="*/ 123020 w 123019"/>
                  <a:gd name="connsiteY3" fmla="*/ 529707 h 576076"/>
                  <a:gd name="connsiteX4" fmla="*/ 123020 w 123019"/>
                  <a:gd name="connsiteY4" fmla="*/ 0 h 576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019" h="576076">
                    <a:moveTo>
                      <a:pt x="123020" y="0"/>
                    </a:moveTo>
                    <a:lnTo>
                      <a:pt x="0" y="46243"/>
                    </a:lnTo>
                    <a:lnTo>
                      <a:pt x="0" y="576077"/>
                    </a:lnTo>
                    <a:lnTo>
                      <a:pt x="123020" y="529707"/>
                    </a:lnTo>
                    <a:lnTo>
                      <a:pt x="123020" y="0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5B52DDD0-EAB3-42CB-B0F9-27F8D500FBF6}"/>
                  </a:ext>
                </a:extLst>
              </p:cNvPr>
              <p:cNvSpPr/>
              <p:nvPr/>
            </p:nvSpPr>
            <p:spPr>
              <a:xfrm>
                <a:off x="1727522" y="2309694"/>
                <a:ext cx="295956" cy="107563"/>
              </a:xfrm>
              <a:custGeom>
                <a:avLst/>
                <a:gdLst>
                  <a:gd name="connsiteX0" fmla="*/ 0 w 295956"/>
                  <a:gd name="connsiteY0" fmla="*/ 107563 h 107563"/>
                  <a:gd name="connsiteX1" fmla="*/ 295957 w 295956"/>
                  <a:gd name="connsiteY1" fmla="*/ 0 h 107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95956" h="107563">
                    <a:moveTo>
                      <a:pt x="0" y="107563"/>
                    </a:moveTo>
                    <a:lnTo>
                      <a:pt x="295957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2B5E9EC4-BD8D-4616-B0B6-A05C91443CA3}"/>
                  </a:ext>
                </a:extLst>
              </p:cNvPr>
              <p:cNvSpPr/>
              <p:nvPr/>
            </p:nvSpPr>
            <p:spPr>
              <a:xfrm>
                <a:off x="1727522" y="2263957"/>
                <a:ext cx="295956" cy="107689"/>
              </a:xfrm>
              <a:custGeom>
                <a:avLst/>
                <a:gdLst>
                  <a:gd name="connsiteX0" fmla="*/ 0 w 295956"/>
                  <a:gd name="connsiteY0" fmla="*/ 107690 h 107689"/>
                  <a:gd name="connsiteX1" fmla="*/ 295957 w 295956"/>
                  <a:gd name="connsiteY1" fmla="*/ 0 h 107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95956" h="107689">
                    <a:moveTo>
                      <a:pt x="0" y="107690"/>
                    </a:moveTo>
                    <a:lnTo>
                      <a:pt x="295957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286F2876-5548-41CA-90C0-5D9A0A930E6F}"/>
                  </a:ext>
                </a:extLst>
              </p:cNvPr>
              <p:cNvSpPr/>
              <p:nvPr/>
            </p:nvSpPr>
            <p:spPr>
              <a:xfrm>
                <a:off x="1727522" y="2218221"/>
                <a:ext cx="295956" cy="107689"/>
              </a:xfrm>
              <a:custGeom>
                <a:avLst/>
                <a:gdLst>
                  <a:gd name="connsiteX0" fmla="*/ 0 w 295956"/>
                  <a:gd name="connsiteY0" fmla="*/ 107690 h 107689"/>
                  <a:gd name="connsiteX1" fmla="*/ 295957 w 295956"/>
                  <a:gd name="connsiteY1" fmla="*/ 0 h 107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95956" h="107689">
                    <a:moveTo>
                      <a:pt x="0" y="107690"/>
                    </a:moveTo>
                    <a:lnTo>
                      <a:pt x="295957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0" name="Graphic 10">
              <a:extLst>
                <a:ext uri="{FF2B5EF4-FFF2-40B4-BE49-F238E27FC236}">
                  <a16:creationId xmlns:a16="http://schemas.microsoft.com/office/drawing/2014/main" id="{57D8282E-E9B0-45CE-A9CC-36FA75B795B6}"/>
                </a:ext>
              </a:extLst>
            </p:cNvPr>
            <p:cNvGrpSpPr/>
            <p:nvPr/>
          </p:nvGrpSpPr>
          <p:grpSpPr>
            <a:xfrm>
              <a:off x="2008896" y="4899845"/>
              <a:ext cx="720887" cy="927778"/>
              <a:chOff x="1330337" y="4922880"/>
              <a:chExt cx="720887" cy="927778"/>
            </a:xfrm>
            <a:noFill/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7C5305EE-68B2-4F06-8B89-0C06F9D8D7AD}"/>
                  </a:ext>
                </a:extLst>
              </p:cNvPr>
              <p:cNvSpPr/>
              <p:nvPr/>
            </p:nvSpPr>
            <p:spPr>
              <a:xfrm>
                <a:off x="1398625" y="5072252"/>
                <a:ext cx="539969" cy="281640"/>
              </a:xfrm>
              <a:custGeom>
                <a:avLst/>
                <a:gdLst>
                  <a:gd name="connsiteX0" fmla="*/ 539969 w 539969"/>
                  <a:gd name="connsiteY0" fmla="*/ 0 h 281640"/>
                  <a:gd name="connsiteX1" fmla="*/ 0 w 539969"/>
                  <a:gd name="connsiteY1" fmla="*/ 203597 h 281640"/>
                  <a:gd name="connsiteX2" fmla="*/ 0 w 539969"/>
                  <a:gd name="connsiteY2" fmla="*/ 281640 h 281640"/>
                  <a:gd name="connsiteX3" fmla="*/ 539969 w 539969"/>
                  <a:gd name="connsiteY3" fmla="*/ 78170 h 281640"/>
                  <a:gd name="connsiteX4" fmla="*/ 539969 w 539969"/>
                  <a:gd name="connsiteY4" fmla="*/ 0 h 28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9969" h="281640">
                    <a:moveTo>
                      <a:pt x="539969" y="0"/>
                    </a:moveTo>
                    <a:lnTo>
                      <a:pt x="0" y="203597"/>
                    </a:lnTo>
                    <a:lnTo>
                      <a:pt x="0" y="281640"/>
                    </a:lnTo>
                    <a:lnTo>
                      <a:pt x="539969" y="78170"/>
                    </a:lnTo>
                    <a:lnTo>
                      <a:pt x="539969" y="0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0DD05DB-B4C1-46F0-92F9-FF1D589A31F2}"/>
                  </a:ext>
                </a:extLst>
              </p:cNvPr>
              <p:cNvSpPr/>
              <p:nvPr/>
            </p:nvSpPr>
            <p:spPr>
              <a:xfrm>
                <a:off x="1398625" y="5179815"/>
                <a:ext cx="592927" cy="301657"/>
              </a:xfrm>
              <a:custGeom>
                <a:avLst/>
                <a:gdLst>
                  <a:gd name="connsiteX0" fmla="*/ 592927 w 592927"/>
                  <a:gd name="connsiteY0" fmla="*/ 78170 h 301657"/>
                  <a:gd name="connsiteX1" fmla="*/ 0 w 592927"/>
                  <a:gd name="connsiteY1" fmla="*/ 301658 h 301657"/>
                  <a:gd name="connsiteX2" fmla="*/ 0 w 592927"/>
                  <a:gd name="connsiteY2" fmla="*/ 223488 h 301657"/>
                  <a:gd name="connsiteX3" fmla="*/ 592927 w 592927"/>
                  <a:gd name="connsiteY3" fmla="*/ 0 h 301657"/>
                  <a:gd name="connsiteX4" fmla="*/ 592927 w 592927"/>
                  <a:gd name="connsiteY4" fmla="*/ 78170 h 30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2927" h="301657">
                    <a:moveTo>
                      <a:pt x="592927" y="78170"/>
                    </a:moveTo>
                    <a:lnTo>
                      <a:pt x="0" y="301658"/>
                    </a:lnTo>
                    <a:lnTo>
                      <a:pt x="0" y="223488"/>
                    </a:lnTo>
                    <a:lnTo>
                      <a:pt x="592927" y="0"/>
                    </a:lnTo>
                    <a:lnTo>
                      <a:pt x="592927" y="78170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1019FA7-38CC-4C8A-84F0-214A2920A525}"/>
                  </a:ext>
                </a:extLst>
              </p:cNvPr>
              <p:cNvSpPr/>
              <p:nvPr/>
            </p:nvSpPr>
            <p:spPr>
              <a:xfrm>
                <a:off x="1398625" y="5377204"/>
                <a:ext cx="407700" cy="231849"/>
              </a:xfrm>
              <a:custGeom>
                <a:avLst/>
                <a:gdLst>
                  <a:gd name="connsiteX0" fmla="*/ 407701 w 407700"/>
                  <a:gd name="connsiteY0" fmla="*/ 0 h 231849"/>
                  <a:gd name="connsiteX1" fmla="*/ 0 w 407700"/>
                  <a:gd name="connsiteY1" fmla="*/ 153680 h 231849"/>
                  <a:gd name="connsiteX2" fmla="*/ 0 w 407700"/>
                  <a:gd name="connsiteY2" fmla="*/ 231850 h 231849"/>
                  <a:gd name="connsiteX3" fmla="*/ 407701 w 407700"/>
                  <a:gd name="connsiteY3" fmla="*/ 78170 h 231849"/>
                  <a:gd name="connsiteX4" fmla="*/ 407701 w 407700"/>
                  <a:gd name="connsiteY4" fmla="*/ 0 h 231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7700" h="231849">
                    <a:moveTo>
                      <a:pt x="407701" y="0"/>
                    </a:moveTo>
                    <a:lnTo>
                      <a:pt x="0" y="153680"/>
                    </a:lnTo>
                    <a:lnTo>
                      <a:pt x="0" y="231850"/>
                    </a:lnTo>
                    <a:lnTo>
                      <a:pt x="407701" y="78170"/>
                    </a:lnTo>
                    <a:lnTo>
                      <a:pt x="407701" y="0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EA9DF679-67BE-4249-A3C3-E8B96E205F30}"/>
                  </a:ext>
                </a:extLst>
              </p:cNvPr>
              <p:cNvSpPr/>
              <p:nvPr/>
            </p:nvSpPr>
            <p:spPr>
              <a:xfrm>
                <a:off x="1398625" y="5463609"/>
                <a:ext cx="516657" cy="272898"/>
              </a:xfrm>
              <a:custGeom>
                <a:avLst/>
                <a:gdLst>
                  <a:gd name="connsiteX0" fmla="*/ 516657 w 516657"/>
                  <a:gd name="connsiteY0" fmla="*/ 0 h 272898"/>
                  <a:gd name="connsiteX1" fmla="*/ 0 w 516657"/>
                  <a:gd name="connsiteY1" fmla="*/ 194855 h 272898"/>
                  <a:gd name="connsiteX2" fmla="*/ 0 w 516657"/>
                  <a:gd name="connsiteY2" fmla="*/ 272899 h 272898"/>
                  <a:gd name="connsiteX3" fmla="*/ 516657 w 516657"/>
                  <a:gd name="connsiteY3" fmla="*/ 78170 h 272898"/>
                  <a:gd name="connsiteX4" fmla="*/ 516657 w 516657"/>
                  <a:gd name="connsiteY4" fmla="*/ 0 h 27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6657" h="272898">
                    <a:moveTo>
                      <a:pt x="516657" y="0"/>
                    </a:moveTo>
                    <a:lnTo>
                      <a:pt x="0" y="194855"/>
                    </a:lnTo>
                    <a:lnTo>
                      <a:pt x="0" y="272899"/>
                    </a:lnTo>
                    <a:lnTo>
                      <a:pt x="516657" y="78170"/>
                    </a:lnTo>
                    <a:lnTo>
                      <a:pt x="516657" y="0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B656F482-AB10-4CD9-B7C7-C523F90D700D}"/>
                  </a:ext>
                </a:extLst>
              </p:cNvPr>
              <p:cNvSpPr/>
              <p:nvPr/>
            </p:nvSpPr>
            <p:spPr>
              <a:xfrm>
                <a:off x="1330337" y="5040579"/>
                <a:ext cx="245025" cy="89065"/>
              </a:xfrm>
              <a:custGeom>
                <a:avLst/>
                <a:gdLst>
                  <a:gd name="connsiteX0" fmla="*/ 0 w 245025"/>
                  <a:gd name="connsiteY0" fmla="*/ 89066 h 89065"/>
                  <a:gd name="connsiteX1" fmla="*/ 245026 w 245025"/>
                  <a:gd name="connsiteY1" fmla="*/ 0 h 89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025" h="89065">
                    <a:moveTo>
                      <a:pt x="0" y="89066"/>
                    </a:moveTo>
                    <a:lnTo>
                      <a:pt x="245026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E562D5DC-3134-41EB-8B82-4DED9F0924C8}"/>
                  </a:ext>
                </a:extLst>
              </p:cNvPr>
              <p:cNvSpPr/>
              <p:nvPr/>
            </p:nvSpPr>
            <p:spPr>
              <a:xfrm>
                <a:off x="1330337" y="5002697"/>
                <a:ext cx="245025" cy="89065"/>
              </a:xfrm>
              <a:custGeom>
                <a:avLst/>
                <a:gdLst>
                  <a:gd name="connsiteX0" fmla="*/ 0 w 245025"/>
                  <a:gd name="connsiteY0" fmla="*/ 89066 h 89065"/>
                  <a:gd name="connsiteX1" fmla="*/ 245026 w 245025"/>
                  <a:gd name="connsiteY1" fmla="*/ 0 h 89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025" h="89065">
                    <a:moveTo>
                      <a:pt x="0" y="89066"/>
                    </a:moveTo>
                    <a:lnTo>
                      <a:pt x="245026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D510AC1-6A64-4186-B17F-6E96AF3E6C54}"/>
                  </a:ext>
                </a:extLst>
              </p:cNvPr>
              <p:cNvSpPr/>
              <p:nvPr/>
            </p:nvSpPr>
            <p:spPr>
              <a:xfrm>
                <a:off x="1330337" y="4964816"/>
                <a:ext cx="245025" cy="89065"/>
              </a:xfrm>
              <a:custGeom>
                <a:avLst/>
                <a:gdLst>
                  <a:gd name="connsiteX0" fmla="*/ 0 w 245025"/>
                  <a:gd name="connsiteY0" fmla="*/ 89066 h 89065"/>
                  <a:gd name="connsiteX1" fmla="*/ 245026 w 245025"/>
                  <a:gd name="connsiteY1" fmla="*/ 0 h 89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45025" h="89065">
                    <a:moveTo>
                      <a:pt x="0" y="89066"/>
                    </a:moveTo>
                    <a:lnTo>
                      <a:pt x="245026" y="0"/>
                    </a:lnTo>
                  </a:path>
                </a:pathLst>
              </a:custGeom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92B11BCE-1F41-410D-9BEA-EAB26E39E0D0}"/>
                  </a:ext>
                </a:extLst>
              </p:cNvPr>
              <p:cNvSpPr/>
              <p:nvPr/>
            </p:nvSpPr>
            <p:spPr>
              <a:xfrm>
                <a:off x="1334898" y="4922880"/>
                <a:ext cx="716326" cy="927778"/>
              </a:xfrm>
              <a:custGeom>
                <a:avLst/>
                <a:gdLst>
                  <a:gd name="connsiteX0" fmla="*/ 716327 w 716326"/>
                  <a:gd name="connsiteY0" fmla="*/ 657921 h 927778"/>
                  <a:gd name="connsiteX1" fmla="*/ 0 w 716326"/>
                  <a:gd name="connsiteY1" fmla="*/ 927778 h 927778"/>
                  <a:gd name="connsiteX2" fmla="*/ 0 w 716326"/>
                  <a:gd name="connsiteY2" fmla="*/ 269984 h 927778"/>
                  <a:gd name="connsiteX3" fmla="*/ 716327 w 716326"/>
                  <a:gd name="connsiteY3" fmla="*/ 0 h 927778"/>
                  <a:gd name="connsiteX4" fmla="*/ 716327 w 716326"/>
                  <a:gd name="connsiteY4" fmla="*/ 657921 h 927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6326" h="927778">
                    <a:moveTo>
                      <a:pt x="716327" y="657921"/>
                    </a:moveTo>
                    <a:lnTo>
                      <a:pt x="0" y="927778"/>
                    </a:lnTo>
                    <a:lnTo>
                      <a:pt x="0" y="269984"/>
                    </a:lnTo>
                    <a:lnTo>
                      <a:pt x="716327" y="0"/>
                    </a:lnTo>
                    <a:lnTo>
                      <a:pt x="716327" y="657921"/>
                    </a:lnTo>
                    <a:close/>
                  </a:path>
                </a:pathLst>
              </a:custGeom>
              <a:noFill/>
              <a:ln w="12668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B2A6448D-50FE-4245-AB8B-EF5547ACEE9B}"/>
              </a:ext>
            </a:extLst>
          </p:cNvPr>
          <p:cNvGrpSpPr/>
          <p:nvPr/>
        </p:nvGrpSpPr>
        <p:grpSpPr>
          <a:xfrm>
            <a:off x="8132648" y="1508131"/>
            <a:ext cx="2333953" cy="2718215"/>
            <a:chOff x="3477530" y="1897962"/>
            <a:chExt cx="2333953" cy="2718215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10AF23E-E33E-492F-8F5E-76BB7D87FD88}"/>
                </a:ext>
              </a:extLst>
            </p:cNvPr>
            <p:cNvSpPr/>
            <p:nvPr/>
          </p:nvSpPr>
          <p:spPr>
            <a:xfrm>
              <a:off x="3477530" y="1897962"/>
              <a:ext cx="2333953" cy="2718215"/>
            </a:xfrm>
            <a:custGeom>
              <a:avLst/>
              <a:gdLst>
                <a:gd name="connsiteX0" fmla="*/ 2333953 w 2333953"/>
                <a:gd name="connsiteY0" fmla="*/ 0 h 2718215"/>
                <a:gd name="connsiteX1" fmla="*/ 2082973 w 2333953"/>
                <a:gd name="connsiteY1" fmla="*/ 697449 h 2718215"/>
                <a:gd name="connsiteX2" fmla="*/ 999994 w 2333953"/>
                <a:gd name="connsiteY2" fmla="*/ 2014305 h 2718215"/>
                <a:gd name="connsiteX3" fmla="*/ 0 w 2333953"/>
                <a:gd name="connsiteY3" fmla="*/ 2718216 h 2718215"/>
                <a:gd name="connsiteX4" fmla="*/ 2333953 w 2333953"/>
                <a:gd name="connsiteY4" fmla="*/ 1869367 h 27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3953" h="2718215">
                  <a:moveTo>
                    <a:pt x="2333953" y="0"/>
                  </a:moveTo>
                  <a:cubicBezTo>
                    <a:pt x="2293031" y="154060"/>
                    <a:pt x="2204979" y="453437"/>
                    <a:pt x="2082973" y="697449"/>
                  </a:cubicBezTo>
                  <a:cubicBezTo>
                    <a:pt x="1910669" y="1042057"/>
                    <a:pt x="1375388" y="1694276"/>
                    <a:pt x="999994" y="2014305"/>
                  </a:cubicBezTo>
                  <a:cubicBezTo>
                    <a:pt x="624601" y="2334333"/>
                    <a:pt x="0" y="2718216"/>
                    <a:pt x="0" y="2718216"/>
                  </a:cubicBezTo>
                  <a:lnTo>
                    <a:pt x="2333953" y="1869367"/>
                  </a:lnTo>
                  <a:close/>
                </a:path>
              </a:pathLst>
            </a:custGeom>
            <a:solidFill>
              <a:srgbClr val="92E3A9">
                <a:alpha val="58000"/>
              </a:srgbClr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E690857-4968-4963-A3AD-349C2A99FF6B}"/>
                </a:ext>
              </a:extLst>
            </p:cNvPr>
            <p:cNvSpPr/>
            <p:nvPr/>
          </p:nvSpPr>
          <p:spPr>
            <a:xfrm>
              <a:off x="3491974" y="1932930"/>
              <a:ext cx="2296198" cy="2675392"/>
            </a:xfrm>
            <a:custGeom>
              <a:avLst/>
              <a:gdLst>
                <a:gd name="connsiteX0" fmla="*/ 0 w 2296198"/>
                <a:gd name="connsiteY0" fmla="*/ 2675393 h 2675392"/>
                <a:gd name="connsiteX1" fmla="*/ 2296199 w 2296198"/>
                <a:gd name="connsiteY1" fmla="*/ 0 h 267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96198" h="2675392">
                  <a:moveTo>
                    <a:pt x="0" y="2675393"/>
                  </a:moveTo>
                  <a:cubicBezTo>
                    <a:pt x="0" y="2675393"/>
                    <a:pt x="1956786" y="1630423"/>
                    <a:pt x="2296199" y="0"/>
                  </a:cubicBezTo>
                </a:path>
              </a:pathLst>
            </a:custGeom>
            <a:noFill/>
            <a:ln w="50673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" name="Graphic 10">
            <a:extLst>
              <a:ext uri="{FF2B5EF4-FFF2-40B4-BE49-F238E27FC236}">
                <a16:creationId xmlns:a16="http://schemas.microsoft.com/office/drawing/2014/main" id="{7980E8E6-4172-43E9-B789-F25F64115431}"/>
              </a:ext>
            </a:extLst>
          </p:cNvPr>
          <p:cNvGrpSpPr/>
          <p:nvPr/>
        </p:nvGrpSpPr>
        <p:grpSpPr>
          <a:xfrm>
            <a:off x="6778659" y="3543692"/>
            <a:ext cx="1940613" cy="3128507"/>
            <a:chOff x="1329912" y="3452035"/>
            <a:chExt cx="1940613" cy="3128507"/>
          </a:xfrm>
        </p:grpSpPr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F26F5A12-3F87-41F7-8E5C-23C6D273FC1F}"/>
                </a:ext>
              </a:extLst>
            </p:cNvPr>
            <p:cNvSpPr/>
            <p:nvPr/>
          </p:nvSpPr>
          <p:spPr>
            <a:xfrm>
              <a:off x="1329912" y="3751543"/>
              <a:ext cx="1559392" cy="2828999"/>
            </a:xfrm>
            <a:custGeom>
              <a:avLst/>
              <a:gdLst>
                <a:gd name="connsiteX0" fmla="*/ 1535194 w 1559392"/>
                <a:gd name="connsiteY0" fmla="*/ 2764512 h 2828999"/>
                <a:gd name="connsiteX1" fmla="*/ 528485 w 1559392"/>
                <a:gd name="connsiteY1" fmla="*/ 2783516 h 2828999"/>
                <a:gd name="connsiteX2" fmla="*/ 533679 w 1559392"/>
                <a:gd name="connsiteY2" fmla="*/ 2675573 h 2828999"/>
                <a:gd name="connsiteX3" fmla="*/ 553190 w 1559392"/>
                <a:gd name="connsiteY3" fmla="*/ 2558381 h 2828999"/>
                <a:gd name="connsiteX4" fmla="*/ 603867 w 1559392"/>
                <a:gd name="connsiteY4" fmla="*/ 2192363 h 2828999"/>
                <a:gd name="connsiteX5" fmla="*/ 661133 w 1559392"/>
                <a:gd name="connsiteY5" fmla="*/ 1947337 h 2828999"/>
                <a:gd name="connsiteX6" fmla="*/ 702182 w 1559392"/>
                <a:gd name="connsiteY6" fmla="*/ 1812788 h 2828999"/>
                <a:gd name="connsiteX7" fmla="*/ 752859 w 1559392"/>
                <a:gd name="connsiteY7" fmla="*/ 2236706 h 2828999"/>
                <a:gd name="connsiteX8" fmla="*/ 785800 w 1559392"/>
                <a:gd name="connsiteY8" fmla="*/ 2567883 h 2828999"/>
                <a:gd name="connsiteX9" fmla="*/ 790107 w 1559392"/>
                <a:gd name="connsiteY9" fmla="*/ 2581693 h 2828999"/>
                <a:gd name="connsiteX10" fmla="*/ 794162 w 1559392"/>
                <a:gd name="connsiteY10" fmla="*/ 2677093 h 2828999"/>
                <a:gd name="connsiteX11" fmla="*/ 1086698 w 1559392"/>
                <a:gd name="connsiteY11" fmla="*/ 2715101 h 2828999"/>
                <a:gd name="connsiteX12" fmla="*/ 1094299 w 1559392"/>
                <a:gd name="connsiteY12" fmla="*/ 2680894 h 2828999"/>
                <a:gd name="connsiteX13" fmla="*/ 995478 w 1559392"/>
                <a:gd name="connsiteY13" fmla="*/ 2601204 h 2828999"/>
                <a:gd name="connsiteX14" fmla="*/ 988890 w 1559392"/>
                <a:gd name="connsiteY14" fmla="*/ 2509224 h 2828999"/>
                <a:gd name="connsiteX15" fmla="*/ 1001559 w 1559392"/>
                <a:gd name="connsiteY15" fmla="*/ 2251149 h 2828999"/>
                <a:gd name="connsiteX16" fmla="*/ 1034246 w 1559392"/>
                <a:gd name="connsiteY16" fmla="*/ 1733605 h 2828999"/>
                <a:gd name="connsiteX17" fmla="*/ 1012962 w 1559392"/>
                <a:gd name="connsiteY17" fmla="*/ 1753242 h 2828999"/>
                <a:gd name="connsiteX18" fmla="*/ 1043115 w 1559392"/>
                <a:gd name="connsiteY18" fmla="*/ 1712954 h 2828999"/>
                <a:gd name="connsiteX19" fmla="*/ 1051857 w 1559392"/>
                <a:gd name="connsiteY19" fmla="*/ 1651254 h 2828999"/>
                <a:gd name="connsiteX20" fmla="*/ 1168288 w 1559392"/>
                <a:gd name="connsiteY20" fmla="*/ 1521519 h 2828999"/>
                <a:gd name="connsiteX21" fmla="*/ 1282313 w 1559392"/>
                <a:gd name="connsiteY21" fmla="*/ 1367586 h 2828999"/>
                <a:gd name="connsiteX22" fmla="*/ 1239363 w 1559392"/>
                <a:gd name="connsiteY22" fmla="*/ 1240892 h 2828999"/>
                <a:gd name="connsiteX23" fmla="*/ 1070227 w 1559392"/>
                <a:gd name="connsiteY23" fmla="*/ 860811 h 2828999"/>
                <a:gd name="connsiteX24" fmla="*/ 1042101 w 1559392"/>
                <a:gd name="connsiteY24" fmla="*/ 767058 h 2828999"/>
                <a:gd name="connsiteX25" fmla="*/ 988383 w 1559392"/>
                <a:gd name="connsiteY25" fmla="*/ 718027 h 2828999"/>
                <a:gd name="connsiteX26" fmla="*/ 875246 w 1559392"/>
                <a:gd name="connsiteY26" fmla="*/ 627061 h 2828999"/>
                <a:gd name="connsiteX27" fmla="*/ 875246 w 1559392"/>
                <a:gd name="connsiteY27" fmla="*/ 627061 h 2828999"/>
                <a:gd name="connsiteX28" fmla="*/ 816840 w 1559392"/>
                <a:gd name="connsiteY28" fmla="*/ 576383 h 2828999"/>
                <a:gd name="connsiteX29" fmla="*/ 780479 w 1559392"/>
                <a:gd name="connsiteY29" fmla="*/ 550158 h 2828999"/>
                <a:gd name="connsiteX30" fmla="*/ 789981 w 1559392"/>
                <a:gd name="connsiteY30" fmla="*/ 513797 h 2828999"/>
                <a:gd name="connsiteX31" fmla="*/ 830143 w 1559392"/>
                <a:gd name="connsiteY31" fmla="*/ 501127 h 2828999"/>
                <a:gd name="connsiteX32" fmla="*/ 871952 w 1559392"/>
                <a:gd name="connsiteY32" fmla="*/ 377221 h 2828999"/>
                <a:gd name="connsiteX33" fmla="*/ 875879 w 1559392"/>
                <a:gd name="connsiteY33" fmla="*/ 359864 h 2828999"/>
                <a:gd name="connsiteX34" fmla="*/ 883354 w 1559392"/>
                <a:gd name="connsiteY34" fmla="*/ 245839 h 2828999"/>
                <a:gd name="connsiteX35" fmla="*/ 903372 w 1559392"/>
                <a:gd name="connsiteY35" fmla="*/ 179832 h 2828999"/>
                <a:gd name="connsiteX36" fmla="*/ 905145 w 1559392"/>
                <a:gd name="connsiteY36" fmla="*/ 110023 h 2828999"/>
                <a:gd name="connsiteX37" fmla="*/ 835337 w 1559392"/>
                <a:gd name="connsiteY37" fmla="*/ 26532 h 2828999"/>
                <a:gd name="connsiteX38" fmla="*/ 725367 w 1559392"/>
                <a:gd name="connsiteY38" fmla="*/ 4488 h 2828999"/>
                <a:gd name="connsiteX39" fmla="*/ 686345 w 1559392"/>
                <a:gd name="connsiteY39" fmla="*/ 56305 h 2828999"/>
                <a:gd name="connsiteX40" fmla="*/ 681024 w 1559392"/>
                <a:gd name="connsiteY40" fmla="*/ 56305 h 2828999"/>
                <a:gd name="connsiteX41" fmla="*/ 586004 w 1559392"/>
                <a:gd name="connsiteY41" fmla="*/ 103942 h 2828999"/>
                <a:gd name="connsiteX42" fmla="*/ 569913 w 1559392"/>
                <a:gd name="connsiteY42" fmla="*/ 118639 h 2828999"/>
                <a:gd name="connsiteX43" fmla="*/ 509861 w 1559392"/>
                <a:gd name="connsiteY43" fmla="*/ 299431 h 2828999"/>
                <a:gd name="connsiteX44" fmla="*/ 581569 w 1559392"/>
                <a:gd name="connsiteY44" fmla="*/ 460332 h 2828999"/>
                <a:gd name="connsiteX45" fmla="*/ 587524 w 1559392"/>
                <a:gd name="connsiteY45" fmla="*/ 466793 h 2828999"/>
                <a:gd name="connsiteX46" fmla="*/ 582456 w 1559392"/>
                <a:gd name="connsiteY46" fmla="*/ 501001 h 2828999"/>
                <a:gd name="connsiteX47" fmla="*/ 488449 w 1559392"/>
                <a:gd name="connsiteY47" fmla="*/ 508729 h 2828999"/>
                <a:gd name="connsiteX48" fmla="*/ 415220 w 1559392"/>
                <a:gd name="connsiteY48" fmla="*/ 541289 h 2828999"/>
                <a:gd name="connsiteX49" fmla="*/ 393176 w 1559392"/>
                <a:gd name="connsiteY49" fmla="*/ 549778 h 2828999"/>
                <a:gd name="connsiteX50" fmla="*/ 367837 w 1559392"/>
                <a:gd name="connsiteY50" fmla="*/ 557633 h 2828999"/>
                <a:gd name="connsiteX51" fmla="*/ 256220 w 1559392"/>
                <a:gd name="connsiteY51" fmla="*/ 606663 h 2828999"/>
                <a:gd name="connsiteX52" fmla="*/ 24877 w 1559392"/>
                <a:gd name="connsiteY52" fmla="*/ 1035522 h 2828999"/>
                <a:gd name="connsiteX53" fmla="*/ 7773 w 1559392"/>
                <a:gd name="connsiteY53" fmla="*/ 1069856 h 2828999"/>
                <a:gd name="connsiteX54" fmla="*/ 3719 w 1559392"/>
                <a:gd name="connsiteY54" fmla="*/ 1081638 h 2828999"/>
                <a:gd name="connsiteX55" fmla="*/ 1185 w 1559392"/>
                <a:gd name="connsiteY55" fmla="*/ 1113565 h 2828999"/>
                <a:gd name="connsiteX56" fmla="*/ 283205 w 1559392"/>
                <a:gd name="connsiteY56" fmla="*/ 1399133 h 2828999"/>
                <a:gd name="connsiteX57" fmla="*/ 343385 w 1559392"/>
                <a:gd name="connsiteY57" fmla="*/ 1448417 h 2828999"/>
                <a:gd name="connsiteX58" fmla="*/ 347186 w 1559392"/>
                <a:gd name="connsiteY58" fmla="*/ 1449684 h 2828999"/>
                <a:gd name="connsiteX59" fmla="*/ 348706 w 1559392"/>
                <a:gd name="connsiteY59" fmla="*/ 1449684 h 2828999"/>
                <a:gd name="connsiteX60" fmla="*/ 358588 w 1559392"/>
                <a:gd name="connsiteY60" fmla="*/ 1446390 h 2828999"/>
                <a:gd name="connsiteX61" fmla="*/ 303096 w 1559392"/>
                <a:gd name="connsiteY61" fmla="*/ 1640611 h 2828999"/>
                <a:gd name="connsiteX62" fmla="*/ 304743 w 1559392"/>
                <a:gd name="connsiteY62" fmla="*/ 1646693 h 2828999"/>
                <a:gd name="connsiteX63" fmla="*/ 365810 w 1559392"/>
                <a:gd name="connsiteY63" fmla="*/ 1690655 h 2828999"/>
                <a:gd name="connsiteX64" fmla="*/ 391148 w 1559392"/>
                <a:gd name="connsiteY64" fmla="*/ 1945436 h 2828999"/>
                <a:gd name="connsiteX65" fmla="*/ 385701 w 1559392"/>
                <a:gd name="connsiteY65" fmla="*/ 2038556 h 2828999"/>
                <a:gd name="connsiteX66" fmla="*/ 372018 w 1559392"/>
                <a:gd name="connsiteY66" fmla="*/ 2310062 h 2828999"/>
                <a:gd name="connsiteX67" fmla="*/ 394569 w 1559392"/>
                <a:gd name="connsiteY67" fmla="*/ 2675446 h 2828999"/>
                <a:gd name="connsiteX68" fmla="*/ 403058 w 1559392"/>
                <a:gd name="connsiteY68" fmla="*/ 2828999 h 2828999"/>
                <a:gd name="connsiteX69" fmla="*/ 1559392 w 1559392"/>
                <a:gd name="connsiteY69" fmla="*/ 2825452 h 2828999"/>
                <a:gd name="connsiteX70" fmla="*/ 1027531 w 1559392"/>
                <a:gd name="connsiteY70" fmla="*/ 1325397 h 2828999"/>
                <a:gd name="connsiteX71" fmla="*/ 1043241 w 1559392"/>
                <a:gd name="connsiteY71" fmla="*/ 1345795 h 2828999"/>
                <a:gd name="connsiteX72" fmla="*/ 1025124 w 1559392"/>
                <a:gd name="connsiteY72" fmla="*/ 1380762 h 2828999"/>
                <a:gd name="connsiteX73" fmla="*/ 1027531 w 1559392"/>
                <a:gd name="connsiteY73" fmla="*/ 1325397 h 2828999"/>
                <a:gd name="connsiteX74" fmla="*/ 242030 w 1559392"/>
                <a:gd name="connsiteY74" fmla="*/ 1081258 h 2828999"/>
                <a:gd name="connsiteX75" fmla="*/ 294101 w 1559392"/>
                <a:gd name="connsiteY75" fmla="*/ 1016644 h 2828999"/>
                <a:gd name="connsiteX76" fmla="*/ 382027 w 1559392"/>
                <a:gd name="connsiteY76" fmla="*/ 1251915 h 2828999"/>
                <a:gd name="connsiteX77" fmla="*/ 385701 w 1559392"/>
                <a:gd name="connsiteY77" fmla="*/ 1297905 h 2828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1559392" h="2828999">
                  <a:moveTo>
                    <a:pt x="1535194" y="2764512"/>
                  </a:moveTo>
                  <a:lnTo>
                    <a:pt x="528485" y="2783516"/>
                  </a:lnTo>
                  <a:lnTo>
                    <a:pt x="533679" y="2675573"/>
                  </a:lnTo>
                  <a:cubicBezTo>
                    <a:pt x="541154" y="2637565"/>
                    <a:pt x="550149" y="2588788"/>
                    <a:pt x="553190" y="2558381"/>
                  </a:cubicBezTo>
                  <a:cubicBezTo>
                    <a:pt x="558891" y="2501116"/>
                    <a:pt x="599560" y="2207566"/>
                    <a:pt x="603867" y="2192363"/>
                  </a:cubicBezTo>
                  <a:cubicBezTo>
                    <a:pt x="608175" y="2177160"/>
                    <a:pt x="659106" y="1956332"/>
                    <a:pt x="661133" y="1947337"/>
                  </a:cubicBezTo>
                  <a:lnTo>
                    <a:pt x="702182" y="1812788"/>
                  </a:lnTo>
                  <a:cubicBezTo>
                    <a:pt x="714851" y="1897166"/>
                    <a:pt x="752859" y="2156002"/>
                    <a:pt x="752859" y="2236706"/>
                  </a:cubicBezTo>
                  <a:cubicBezTo>
                    <a:pt x="752859" y="2324631"/>
                    <a:pt x="757167" y="2484646"/>
                    <a:pt x="785800" y="2567883"/>
                  </a:cubicBezTo>
                  <a:cubicBezTo>
                    <a:pt x="787320" y="2572191"/>
                    <a:pt x="788714" y="2576879"/>
                    <a:pt x="790107" y="2581693"/>
                  </a:cubicBezTo>
                  <a:lnTo>
                    <a:pt x="794162" y="2677093"/>
                  </a:lnTo>
                  <a:lnTo>
                    <a:pt x="1086698" y="2715101"/>
                  </a:lnTo>
                  <a:lnTo>
                    <a:pt x="1094299" y="2680894"/>
                  </a:lnTo>
                  <a:lnTo>
                    <a:pt x="995478" y="2601204"/>
                  </a:lnTo>
                  <a:lnTo>
                    <a:pt x="988890" y="2509224"/>
                  </a:lnTo>
                  <a:cubicBezTo>
                    <a:pt x="991550" y="2407869"/>
                    <a:pt x="995858" y="2293844"/>
                    <a:pt x="1001559" y="2251149"/>
                  </a:cubicBezTo>
                  <a:cubicBezTo>
                    <a:pt x="1012328" y="2172852"/>
                    <a:pt x="1033993" y="1738039"/>
                    <a:pt x="1034246" y="1733605"/>
                  </a:cubicBezTo>
                  <a:cubicBezTo>
                    <a:pt x="1034500" y="1729170"/>
                    <a:pt x="1016129" y="1817222"/>
                    <a:pt x="1012962" y="1753242"/>
                  </a:cubicBezTo>
                  <a:cubicBezTo>
                    <a:pt x="1028203" y="1744627"/>
                    <a:pt x="1039149" y="1730006"/>
                    <a:pt x="1043115" y="1712954"/>
                  </a:cubicBezTo>
                  <a:cubicBezTo>
                    <a:pt x="1047308" y="1692594"/>
                    <a:pt x="1050222" y="1671981"/>
                    <a:pt x="1051857" y="1651254"/>
                  </a:cubicBezTo>
                  <a:cubicBezTo>
                    <a:pt x="1072381" y="1630603"/>
                    <a:pt x="1122045" y="1575237"/>
                    <a:pt x="1168288" y="1521519"/>
                  </a:cubicBezTo>
                  <a:cubicBezTo>
                    <a:pt x="1282313" y="1387984"/>
                    <a:pt x="1282313" y="1372654"/>
                    <a:pt x="1282313" y="1367586"/>
                  </a:cubicBezTo>
                  <a:cubicBezTo>
                    <a:pt x="1282313" y="1339207"/>
                    <a:pt x="1241137" y="1244567"/>
                    <a:pt x="1239363" y="1240892"/>
                  </a:cubicBezTo>
                  <a:lnTo>
                    <a:pt x="1070227" y="860811"/>
                  </a:lnTo>
                  <a:cubicBezTo>
                    <a:pt x="1069087" y="852829"/>
                    <a:pt x="1061359" y="798351"/>
                    <a:pt x="1042101" y="767058"/>
                  </a:cubicBezTo>
                  <a:cubicBezTo>
                    <a:pt x="1027316" y="747597"/>
                    <a:pt x="1009110" y="730975"/>
                    <a:pt x="988383" y="718027"/>
                  </a:cubicBezTo>
                  <a:cubicBezTo>
                    <a:pt x="946827" y="679385"/>
                    <a:pt x="885888" y="627061"/>
                    <a:pt x="875246" y="627061"/>
                  </a:cubicBezTo>
                  <a:lnTo>
                    <a:pt x="875246" y="627061"/>
                  </a:lnTo>
                  <a:cubicBezTo>
                    <a:pt x="868911" y="625667"/>
                    <a:pt x="840025" y="599695"/>
                    <a:pt x="816840" y="576383"/>
                  </a:cubicBezTo>
                  <a:cubicBezTo>
                    <a:pt x="805779" y="566248"/>
                    <a:pt x="793579" y="557455"/>
                    <a:pt x="780479" y="550158"/>
                  </a:cubicBezTo>
                  <a:lnTo>
                    <a:pt x="789981" y="513797"/>
                  </a:lnTo>
                  <a:cubicBezTo>
                    <a:pt x="803778" y="511022"/>
                    <a:pt x="817245" y="506778"/>
                    <a:pt x="830143" y="501127"/>
                  </a:cubicBezTo>
                  <a:cubicBezTo>
                    <a:pt x="845726" y="493399"/>
                    <a:pt x="855481" y="451210"/>
                    <a:pt x="871952" y="377221"/>
                  </a:cubicBezTo>
                  <a:lnTo>
                    <a:pt x="875879" y="359864"/>
                  </a:lnTo>
                  <a:cubicBezTo>
                    <a:pt x="883405" y="322349"/>
                    <a:pt x="885926" y="284012"/>
                    <a:pt x="883354" y="245839"/>
                  </a:cubicBezTo>
                  <a:cubicBezTo>
                    <a:pt x="893920" y="225213"/>
                    <a:pt x="900698" y="202852"/>
                    <a:pt x="903372" y="179832"/>
                  </a:cubicBezTo>
                  <a:cubicBezTo>
                    <a:pt x="905829" y="156647"/>
                    <a:pt x="906425" y="133297"/>
                    <a:pt x="905145" y="110023"/>
                  </a:cubicBezTo>
                  <a:cubicBezTo>
                    <a:pt x="902485" y="68721"/>
                    <a:pt x="860296" y="39962"/>
                    <a:pt x="835337" y="26532"/>
                  </a:cubicBezTo>
                  <a:cubicBezTo>
                    <a:pt x="797329" y="6261"/>
                    <a:pt x="746651" y="-7548"/>
                    <a:pt x="725367" y="4488"/>
                  </a:cubicBezTo>
                  <a:cubicBezTo>
                    <a:pt x="706768" y="16739"/>
                    <a:pt x="692971" y="35046"/>
                    <a:pt x="686345" y="56305"/>
                  </a:cubicBezTo>
                  <a:lnTo>
                    <a:pt x="681024" y="56305"/>
                  </a:lnTo>
                  <a:cubicBezTo>
                    <a:pt x="645727" y="63578"/>
                    <a:pt x="612951" y="80010"/>
                    <a:pt x="586004" y="103942"/>
                  </a:cubicBezTo>
                  <a:cubicBezTo>
                    <a:pt x="580936" y="108883"/>
                    <a:pt x="575488" y="113698"/>
                    <a:pt x="569913" y="118639"/>
                  </a:cubicBezTo>
                  <a:cubicBezTo>
                    <a:pt x="536086" y="148412"/>
                    <a:pt x="493897" y="185533"/>
                    <a:pt x="509861" y="299431"/>
                  </a:cubicBezTo>
                  <a:cubicBezTo>
                    <a:pt x="516069" y="343140"/>
                    <a:pt x="566746" y="445382"/>
                    <a:pt x="581569" y="460332"/>
                  </a:cubicBezTo>
                  <a:cubicBezTo>
                    <a:pt x="583850" y="462486"/>
                    <a:pt x="585624" y="464639"/>
                    <a:pt x="587524" y="466793"/>
                  </a:cubicBezTo>
                  <a:lnTo>
                    <a:pt x="582456" y="501001"/>
                  </a:lnTo>
                  <a:cubicBezTo>
                    <a:pt x="537607" y="497326"/>
                    <a:pt x="499345" y="497833"/>
                    <a:pt x="488449" y="508729"/>
                  </a:cubicBezTo>
                  <a:cubicBezTo>
                    <a:pt x="480214" y="516964"/>
                    <a:pt x="439545" y="532167"/>
                    <a:pt x="415220" y="541289"/>
                  </a:cubicBezTo>
                  <a:cubicBezTo>
                    <a:pt x="405718" y="544837"/>
                    <a:pt x="397737" y="547877"/>
                    <a:pt x="393176" y="549778"/>
                  </a:cubicBezTo>
                  <a:cubicBezTo>
                    <a:pt x="388615" y="551678"/>
                    <a:pt x="379239" y="554339"/>
                    <a:pt x="367837" y="557633"/>
                  </a:cubicBezTo>
                  <a:cubicBezTo>
                    <a:pt x="329829" y="568275"/>
                    <a:pt x="272310" y="584492"/>
                    <a:pt x="256220" y="606663"/>
                  </a:cubicBezTo>
                  <a:cubicBezTo>
                    <a:pt x="240129" y="628835"/>
                    <a:pt x="81889" y="919343"/>
                    <a:pt x="24877" y="1035522"/>
                  </a:cubicBezTo>
                  <a:cubicBezTo>
                    <a:pt x="18423" y="1046582"/>
                    <a:pt x="12709" y="1058048"/>
                    <a:pt x="7773" y="1069856"/>
                  </a:cubicBezTo>
                  <a:cubicBezTo>
                    <a:pt x="5913" y="1073593"/>
                    <a:pt x="4550" y="1077546"/>
                    <a:pt x="3719" y="1081638"/>
                  </a:cubicBezTo>
                  <a:cubicBezTo>
                    <a:pt x="-138" y="1091825"/>
                    <a:pt x="-1017" y="1102897"/>
                    <a:pt x="1185" y="1113565"/>
                  </a:cubicBezTo>
                  <a:cubicBezTo>
                    <a:pt x="10307" y="1140678"/>
                    <a:pt x="263568" y="1381649"/>
                    <a:pt x="283205" y="1399133"/>
                  </a:cubicBezTo>
                  <a:cubicBezTo>
                    <a:pt x="307531" y="1420798"/>
                    <a:pt x="343005" y="1448163"/>
                    <a:pt x="343385" y="1448417"/>
                  </a:cubicBezTo>
                  <a:cubicBezTo>
                    <a:pt x="344467" y="1449266"/>
                    <a:pt x="345811" y="1449709"/>
                    <a:pt x="347186" y="1449684"/>
                  </a:cubicBezTo>
                  <a:lnTo>
                    <a:pt x="348706" y="1449684"/>
                  </a:lnTo>
                  <a:cubicBezTo>
                    <a:pt x="348706" y="1449684"/>
                    <a:pt x="353140" y="1448417"/>
                    <a:pt x="358588" y="1446390"/>
                  </a:cubicBezTo>
                  <a:lnTo>
                    <a:pt x="303096" y="1640611"/>
                  </a:lnTo>
                  <a:cubicBezTo>
                    <a:pt x="302578" y="1642790"/>
                    <a:pt x="303198" y="1645071"/>
                    <a:pt x="304743" y="1646693"/>
                  </a:cubicBezTo>
                  <a:cubicBezTo>
                    <a:pt x="323521" y="1663429"/>
                    <a:pt x="343987" y="1678151"/>
                    <a:pt x="365810" y="1690655"/>
                  </a:cubicBezTo>
                  <a:cubicBezTo>
                    <a:pt x="367077" y="1781495"/>
                    <a:pt x="391148" y="1924912"/>
                    <a:pt x="391148" y="1945436"/>
                  </a:cubicBezTo>
                  <a:cubicBezTo>
                    <a:pt x="391148" y="1953798"/>
                    <a:pt x="388741" y="1991300"/>
                    <a:pt x="385701" y="2038556"/>
                  </a:cubicBezTo>
                  <a:cubicBezTo>
                    <a:pt x="379999" y="2129903"/>
                    <a:pt x="372018" y="2255076"/>
                    <a:pt x="372018" y="2310062"/>
                  </a:cubicBezTo>
                  <a:cubicBezTo>
                    <a:pt x="372018" y="2373408"/>
                    <a:pt x="385321" y="2564463"/>
                    <a:pt x="394569" y="2675446"/>
                  </a:cubicBezTo>
                  <a:lnTo>
                    <a:pt x="403058" y="2828999"/>
                  </a:lnTo>
                  <a:lnTo>
                    <a:pt x="1559392" y="2825452"/>
                  </a:lnTo>
                  <a:close/>
                  <a:moveTo>
                    <a:pt x="1027531" y="1325397"/>
                  </a:moveTo>
                  <a:lnTo>
                    <a:pt x="1043241" y="1345795"/>
                  </a:lnTo>
                  <a:cubicBezTo>
                    <a:pt x="1039061" y="1353777"/>
                    <a:pt x="1032726" y="1365939"/>
                    <a:pt x="1025124" y="1380762"/>
                  </a:cubicBezTo>
                  <a:cubicBezTo>
                    <a:pt x="1025884" y="1368346"/>
                    <a:pt x="1026771" y="1349215"/>
                    <a:pt x="1027531" y="1325397"/>
                  </a:cubicBezTo>
                  <a:close/>
                  <a:moveTo>
                    <a:pt x="242030" y="1081258"/>
                  </a:moveTo>
                  <a:cubicBezTo>
                    <a:pt x="264328" y="1055919"/>
                    <a:pt x="284092" y="1030581"/>
                    <a:pt x="294101" y="1016644"/>
                  </a:cubicBezTo>
                  <a:lnTo>
                    <a:pt x="382027" y="1251915"/>
                  </a:lnTo>
                  <a:cubicBezTo>
                    <a:pt x="382027" y="1255842"/>
                    <a:pt x="384560" y="1275226"/>
                    <a:pt x="385701" y="1297905"/>
                  </a:cubicBez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3607F97-69F4-44B2-AD56-C41317E5E342}"/>
                </a:ext>
              </a:extLst>
            </p:cNvPr>
            <p:cNvSpPr/>
            <p:nvPr/>
          </p:nvSpPr>
          <p:spPr>
            <a:xfrm>
              <a:off x="2577384" y="3662837"/>
              <a:ext cx="294990" cy="338472"/>
            </a:xfrm>
            <a:custGeom>
              <a:avLst/>
              <a:gdLst>
                <a:gd name="connsiteX0" fmla="*/ 291776 w 294990"/>
                <a:gd name="connsiteY0" fmla="*/ 2100 h 338472"/>
                <a:gd name="connsiteX1" fmla="*/ 286835 w 294990"/>
                <a:gd name="connsiteY1" fmla="*/ 141464 h 338472"/>
                <a:gd name="connsiteX2" fmla="*/ 244519 w 294990"/>
                <a:gd name="connsiteY2" fmla="*/ 278546 h 338472"/>
                <a:gd name="connsiteX3" fmla="*/ 202077 w 294990"/>
                <a:gd name="connsiteY3" fmla="*/ 291216 h 338472"/>
                <a:gd name="connsiteX4" fmla="*/ 189407 w 294990"/>
                <a:gd name="connsiteY4" fmla="*/ 338473 h 338472"/>
                <a:gd name="connsiteX5" fmla="*/ 0 w 294990"/>
                <a:gd name="connsiteY5" fmla="*/ 308573 h 338472"/>
                <a:gd name="connsiteX6" fmla="*/ 12669 w 294990"/>
                <a:gd name="connsiteY6" fmla="*/ 223815 h 338472"/>
                <a:gd name="connsiteX7" fmla="*/ 291776 w 294990"/>
                <a:gd name="connsiteY7" fmla="*/ 2100 h 33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4990" h="338472">
                  <a:moveTo>
                    <a:pt x="291776" y="2100"/>
                  </a:moveTo>
                  <a:cubicBezTo>
                    <a:pt x="297338" y="48534"/>
                    <a:pt x="295678" y="95550"/>
                    <a:pt x="286835" y="141464"/>
                  </a:cubicBezTo>
                  <a:cubicBezTo>
                    <a:pt x="271885" y="208738"/>
                    <a:pt x="259469" y="271071"/>
                    <a:pt x="244519" y="278546"/>
                  </a:cubicBezTo>
                  <a:cubicBezTo>
                    <a:pt x="230874" y="284286"/>
                    <a:pt x="216634" y="288530"/>
                    <a:pt x="202077" y="291216"/>
                  </a:cubicBezTo>
                  <a:lnTo>
                    <a:pt x="189407" y="338473"/>
                  </a:lnTo>
                  <a:lnTo>
                    <a:pt x="0" y="308573"/>
                  </a:lnTo>
                  <a:lnTo>
                    <a:pt x="12669" y="223815"/>
                  </a:lnTo>
                  <a:cubicBezTo>
                    <a:pt x="12669" y="223815"/>
                    <a:pt x="169643" y="-25265"/>
                    <a:pt x="291776" y="2100"/>
                  </a:cubicBez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8F6968F-4B15-46D8-9EF9-51DAF590CFF1}"/>
                </a:ext>
              </a:extLst>
            </p:cNvPr>
            <p:cNvSpPr/>
            <p:nvPr/>
          </p:nvSpPr>
          <p:spPr>
            <a:xfrm>
              <a:off x="2505396" y="3452035"/>
              <a:ext cx="389015" cy="490745"/>
            </a:xfrm>
            <a:custGeom>
              <a:avLst/>
              <a:gdLst>
                <a:gd name="connsiteX0" fmla="*/ 169669 w 389015"/>
                <a:gd name="connsiteY0" fmla="*/ 56309 h 490745"/>
                <a:gd name="connsiteX1" fmla="*/ 77816 w 389015"/>
                <a:gd name="connsiteY1" fmla="*/ 102299 h 490745"/>
                <a:gd name="connsiteX2" fmla="*/ 3447 w 389015"/>
                <a:gd name="connsiteY2" fmla="*/ 292340 h 490745"/>
                <a:gd name="connsiteX3" fmla="*/ 73509 w 389015"/>
                <a:gd name="connsiteY3" fmla="*/ 449694 h 490745"/>
                <a:gd name="connsiteX4" fmla="*/ 130267 w 389015"/>
                <a:gd name="connsiteY4" fmla="*/ 482507 h 490745"/>
                <a:gd name="connsiteX5" fmla="*/ 252780 w 389015"/>
                <a:gd name="connsiteY5" fmla="*/ 486942 h 490745"/>
                <a:gd name="connsiteX6" fmla="*/ 309412 w 389015"/>
                <a:gd name="connsiteY6" fmla="*/ 407124 h 490745"/>
                <a:gd name="connsiteX7" fmla="*/ 351728 w 389015"/>
                <a:gd name="connsiteY7" fmla="*/ 274983 h 490745"/>
                <a:gd name="connsiteX8" fmla="*/ 357176 w 389015"/>
                <a:gd name="connsiteY8" fmla="*/ 255725 h 490745"/>
                <a:gd name="connsiteX9" fmla="*/ 386569 w 389015"/>
                <a:gd name="connsiteY9" fmla="*/ 172867 h 490745"/>
                <a:gd name="connsiteX10" fmla="*/ 388343 w 389015"/>
                <a:gd name="connsiteY10" fmla="*/ 104199 h 490745"/>
                <a:gd name="connsiteX11" fmla="*/ 217813 w 389015"/>
                <a:gd name="connsiteY11" fmla="*/ 3605 h 490745"/>
                <a:gd name="connsiteX12" fmla="*/ 178411 w 389015"/>
                <a:gd name="connsiteY12" fmla="*/ 56056 h 49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015" h="490745">
                  <a:moveTo>
                    <a:pt x="169669" y="56309"/>
                  </a:moveTo>
                  <a:cubicBezTo>
                    <a:pt x="169669" y="56309"/>
                    <a:pt x="112783" y="67332"/>
                    <a:pt x="77816" y="102299"/>
                  </a:cubicBezTo>
                  <a:cubicBezTo>
                    <a:pt x="42849" y="137267"/>
                    <a:pt x="-14670" y="163112"/>
                    <a:pt x="3447" y="292340"/>
                  </a:cubicBezTo>
                  <a:cubicBezTo>
                    <a:pt x="9528" y="335669"/>
                    <a:pt x="60332" y="436644"/>
                    <a:pt x="73509" y="449694"/>
                  </a:cubicBezTo>
                  <a:cubicBezTo>
                    <a:pt x="86685" y="462743"/>
                    <a:pt x="88712" y="473765"/>
                    <a:pt x="130267" y="482507"/>
                  </a:cubicBezTo>
                  <a:cubicBezTo>
                    <a:pt x="171823" y="491249"/>
                    <a:pt x="241884" y="493529"/>
                    <a:pt x="252780" y="486942"/>
                  </a:cubicBezTo>
                  <a:cubicBezTo>
                    <a:pt x="263676" y="480353"/>
                    <a:pt x="280906" y="444246"/>
                    <a:pt x="309412" y="407124"/>
                  </a:cubicBezTo>
                  <a:cubicBezTo>
                    <a:pt x="337918" y="370003"/>
                    <a:pt x="351728" y="299055"/>
                    <a:pt x="351728" y="274983"/>
                  </a:cubicBezTo>
                  <a:cubicBezTo>
                    <a:pt x="351791" y="268192"/>
                    <a:pt x="353666" y="261541"/>
                    <a:pt x="357176" y="255725"/>
                  </a:cubicBezTo>
                  <a:cubicBezTo>
                    <a:pt x="372823" y="230539"/>
                    <a:pt x="382857" y="202286"/>
                    <a:pt x="386569" y="172867"/>
                  </a:cubicBezTo>
                  <a:cubicBezTo>
                    <a:pt x="389052" y="150063"/>
                    <a:pt x="389648" y="127093"/>
                    <a:pt x="388343" y="104199"/>
                  </a:cubicBezTo>
                  <a:cubicBezTo>
                    <a:pt x="384035" y="34264"/>
                    <a:pt x="248979" y="-13879"/>
                    <a:pt x="217813" y="3605"/>
                  </a:cubicBezTo>
                  <a:cubicBezTo>
                    <a:pt x="198657" y="15628"/>
                    <a:pt x="184632" y="34315"/>
                    <a:pt x="178411" y="56056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7A366E2-8EB8-481B-8872-E80384E6819A}"/>
                </a:ext>
              </a:extLst>
            </p:cNvPr>
            <p:cNvSpPr/>
            <p:nvPr/>
          </p:nvSpPr>
          <p:spPr>
            <a:xfrm>
              <a:off x="2805989" y="3796077"/>
              <a:ext cx="29101" cy="94161"/>
            </a:xfrm>
            <a:custGeom>
              <a:avLst/>
              <a:gdLst>
                <a:gd name="connsiteX0" fmla="*/ 24782 w 29101"/>
                <a:gd name="connsiteY0" fmla="*/ 86774 h 94161"/>
                <a:gd name="connsiteX1" fmla="*/ 1471 w 29101"/>
                <a:gd name="connsiteY1" fmla="*/ 82593 h 94161"/>
                <a:gd name="connsiteX2" fmla="*/ 5778 w 29101"/>
                <a:gd name="connsiteY2" fmla="*/ 23427 h 94161"/>
                <a:gd name="connsiteX3" fmla="*/ 18447 w 29101"/>
                <a:gd name="connsiteY3" fmla="*/ 115 h 94161"/>
                <a:gd name="connsiteX4" fmla="*/ 28963 w 29101"/>
                <a:gd name="connsiteY4" fmla="*/ 52947 h 9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1" h="94161">
                  <a:moveTo>
                    <a:pt x="24782" y="86774"/>
                  </a:moveTo>
                  <a:cubicBezTo>
                    <a:pt x="24782" y="86774"/>
                    <a:pt x="7805" y="105905"/>
                    <a:pt x="1471" y="82593"/>
                  </a:cubicBezTo>
                  <a:cubicBezTo>
                    <a:pt x="-1469" y="62791"/>
                    <a:pt x="14" y="42596"/>
                    <a:pt x="5778" y="23427"/>
                  </a:cubicBezTo>
                  <a:cubicBezTo>
                    <a:pt x="5778" y="23427"/>
                    <a:pt x="5778" y="-1912"/>
                    <a:pt x="18447" y="115"/>
                  </a:cubicBezTo>
                  <a:cubicBezTo>
                    <a:pt x="31117" y="2143"/>
                    <a:pt x="28963" y="52947"/>
                    <a:pt x="28963" y="52947"/>
                  </a:cubicBezTo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83AE276-1285-4052-BA2F-0850221599EF}"/>
                </a:ext>
              </a:extLst>
            </p:cNvPr>
            <p:cNvSpPr/>
            <p:nvPr/>
          </p:nvSpPr>
          <p:spPr>
            <a:xfrm>
              <a:off x="1999159" y="4468683"/>
              <a:ext cx="403767" cy="421636"/>
            </a:xfrm>
            <a:custGeom>
              <a:avLst/>
              <a:gdLst>
                <a:gd name="connsiteX0" fmla="*/ 31034 w 403767"/>
                <a:gd name="connsiteY0" fmla="*/ 2660 h 421636"/>
                <a:gd name="connsiteX1" fmla="*/ 1135 w 403767"/>
                <a:gd name="connsiteY1" fmla="*/ 89699 h 421636"/>
                <a:gd name="connsiteX2" fmla="*/ 281255 w 403767"/>
                <a:gd name="connsiteY2" fmla="*/ 372733 h 421636"/>
                <a:gd name="connsiteX3" fmla="*/ 341181 w 403767"/>
                <a:gd name="connsiteY3" fmla="*/ 421637 h 421636"/>
                <a:gd name="connsiteX4" fmla="*/ 392872 w 403767"/>
                <a:gd name="connsiteY4" fmla="*/ 378181 h 421636"/>
                <a:gd name="connsiteX5" fmla="*/ 403768 w 403767"/>
                <a:gd name="connsiteY5" fmla="*/ 323703 h 421636"/>
                <a:gd name="connsiteX6" fmla="*/ 216007 w 403767"/>
                <a:gd name="connsiteY6" fmla="*/ 40795 h 421636"/>
                <a:gd name="connsiteX7" fmla="*/ 145312 w 403767"/>
                <a:gd name="connsiteY7" fmla="*/ 0 h 421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3767" h="421636">
                  <a:moveTo>
                    <a:pt x="31034" y="2660"/>
                  </a:moveTo>
                  <a:cubicBezTo>
                    <a:pt x="31034" y="2660"/>
                    <a:pt x="-6974" y="65247"/>
                    <a:pt x="1135" y="89699"/>
                  </a:cubicBezTo>
                  <a:cubicBezTo>
                    <a:pt x="9243" y="114151"/>
                    <a:pt x="256803" y="350942"/>
                    <a:pt x="281255" y="372733"/>
                  </a:cubicBezTo>
                  <a:cubicBezTo>
                    <a:pt x="305707" y="394524"/>
                    <a:pt x="341181" y="421637"/>
                    <a:pt x="341181" y="421637"/>
                  </a:cubicBezTo>
                  <a:cubicBezTo>
                    <a:pt x="341181" y="421637"/>
                    <a:pt x="384637" y="410741"/>
                    <a:pt x="392872" y="378181"/>
                  </a:cubicBezTo>
                  <a:cubicBezTo>
                    <a:pt x="397458" y="360228"/>
                    <a:pt x="401094" y="342035"/>
                    <a:pt x="403768" y="323703"/>
                  </a:cubicBezTo>
                  <a:lnTo>
                    <a:pt x="216007" y="40795"/>
                  </a:lnTo>
                  <a:lnTo>
                    <a:pt x="145312" y="0"/>
                  </a:lnTo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6273CB-AB7C-4D8C-A48F-F134511D099F}"/>
                </a:ext>
              </a:extLst>
            </p:cNvPr>
            <p:cNvSpPr/>
            <p:nvPr/>
          </p:nvSpPr>
          <p:spPr>
            <a:xfrm>
              <a:off x="2351236" y="4915785"/>
              <a:ext cx="800805" cy="1661842"/>
            </a:xfrm>
            <a:custGeom>
              <a:avLst/>
              <a:gdLst>
                <a:gd name="connsiteX0" fmla="*/ 13556 w 800805"/>
                <a:gd name="connsiteY0" fmla="*/ 194982 h 1661842"/>
                <a:gd name="connsiteX1" fmla="*/ 19004 w 800805"/>
                <a:gd name="connsiteY1" fmla="*/ 627514 h 1661842"/>
                <a:gd name="connsiteX2" fmla="*/ 0 w 800805"/>
                <a:gd name="connsiteY2" fmla="*/ 992139 h 1661842"/>
                <a:gd name="connsiteX3" fmla="*/ 29900 w 800805"/>
                <a:gd name="connsiteY3" fmla="*/ 1435567 h 1661842"/>
                <a:gd name="connsiteX4" fmla="*/ 40795 w 800805"/>
                <a:gd name="connsiteY4" fmla="*/ 1533502 h 1661842"/>
                <a:gd name="connsiteX5" fmla="*/ 133282 w 800805"/>
                <a:gd name="connsiteY5" fmla="*/ 1533502 h 1661842"/>
                <a:gd name="connsiteX6" fmla="*/ 138730 w 800805"/>
                <a:gd name="connsiteY6" fmla="*/ 1408328 h 1661842"/>
                <a:gd name="connsiteX7" fmla="*/ 168629 w 800805"/>
                <a:gd name="connsiteY7" fmla="*/ 1239699 h 1661842"/>
                <a:gd name="connsiteX8" fmla="*/ 220321 w 800805"/>
                <a:gd name="connsiteY8" fmla="*/ 872287 h 1661842"/>
                <a:gd name="connsiteX9" fmla="*/ 277459 w 800805"/>
                <a:gd name="connsiteY9" fmla="*/ 627768 h 1661842"/>
                <a:gd name="connsiteX10" fmla="*/ 326490 w 800805"/>
                <a:gd name="connsiteY10" fmla="*/ 467246 h 1661842"/>
                <a:gd name="connsiteX11" fmla="*/ 380842 w 800805"/>
                <a:gd name="connsiteY11" fmla="*/ 918910 h 1661842"/>
                <a:gd name="connsiteX12" fmla="*/ 413529 w 800805"/>
                <a:gd name="connsiteY12" fmla="*/ 1248314 h 1661842"/>
                <a:gd name="connsiteX13" fmla="*/ 465220 w 800805"/>
                <a:gd name="connsiteY13" fmla="*/ 1531348 h 1661842"/>
                <a:gd name="connsiteX14" fmla="*/ 456984 w 800805"/>
                <a:gd name="connsiteY14" fmla="*/ 1629282 h 1661842"/>
                <a:gd name="connsiteX15" fmla="*/ 497780 w 800805"/>
                <a:gd name="connsiteY15" fmla="*/ 1661842 h 1661842"/>
                <a:gd name="connsiteX16" fmla="*/ 539209 w 800805"/>
                <a:gd name="connsiteY16" fmla="*/ 1661842 h 1661842"/>
                <a:gd name="connsiteX17" fmla="*/ 574556 w 800805"/>
                <a:gd name="connsiteY17" fmla="*/ 1645499 h 1661842"/>
                <a:gd name="connsiteX18" fmla="*/ 648039 w 800805"/>
                <a:gd name="connsiteY18" fmla="*/ 1634730 h 1661842"/>
                <a:gd name="connsiteX19" fmla="*/ 767638 w 800805"/>
                <a:gd name="connsiteY19" fmla="*/ 1591147 h 1661842"/>
                <a:gd name="connsiteX20" fmla="*/ 797664 w 800805"/>
                <a:gd name="connsiteY20" fmla="*/ 1544904 h 1661842"/>
                <a:gd name="connsiteX21" fmla="*/ 626247 w 800805"/>
                <a:gd name="connsiteY21" fmla="*/ 1509557 h 1661842"/>
                <a:gd name="connsiteX22" fmla="*/ 612564 w 800805"/>
                <a:gd name="connsiteY22" fmla="*/ 1506769 h 1661842"/>
                <a:gd name="connsiteX23" fmla="*/ 612564 w 800805"/>
                <a:gd name="connsiteY23" fmla="*/ 1444183 h 1661842"/>
                <a:gd name="connsiteX24" fmla="*/ 601796 w 800805"/>
                <a:gd name="connsiteY24" fmla="*/ 1373487 h 1661842"/>
                <a:gd name="connsiteX25" fmla="*/ 618012 w 800805"/>
                <a:gd name="connsiteY25" fmla="*/ 932720 h 1661842"/>
                <a:gd name="connsiteX26" fmla="*/ 650699 w 800805"/>
                <a:gd name="connsiteY26" fmla="*/ 415809 h 1661842"/>
                <a:gd name="connsiteX27" fmla="*/ 642591 w 800805"/>
                <a:gd name="connsiteY27" fmla="*/ 206384 h 1661842"/>
                <a:gd name="connsiteX28" fmla="*/ 599008 w 800805"/>
                <a:gd name="connsiteY28" fmla="*/ 54351 h 1661842"/>
                <a:gd name="connsiteX29" fmla="*/ 245279 w 800805"/>
                <a:gd name="connsiteY29" fmla="*/ 48904 h 1661842"/>
                <a:gd name="connsiteX30" fmla="*/ 41302 w 800805"/>
                <a:gd name="connsiteY30" fmla="*/ 0 h 1661842"/>
                <a:gd name="connsiteX31" fmla="*/ 13556 w 800805"/>
                <a:gd name="connsiteY31" fmla="*/ 194982 h 1661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00805" h="1661842">
                  <a:moveTo>
                    <a:pt x="13556" y="194982"/>
                  </a:moveTo>
                  <a:cubicBezTo>
                    <a:pt x="13556" y="194982"/>
                    <a:pt x="19004" y="603062"/>
                    <a:pt x="19004" y="627514"/>
                  </a:cubicBezTo>
                  <a:cubicBezTo>
                    <a:pt x="19004" y="651966"/>
                    <a:pt x="0" y="907761"/>
                    <a:pt x="0" y="992139"/>
                  </a:cubicBezTo>
                  <a:cubicBezTo>
                    <a:pt x="0" y="1076517"/>
                    <a:pt x="24452" y="1400220"/>
                    <a:pt x="29900" y="1435567"/>
                  </a:cubicBezTo>
                  <a:cubicBezTo>
                    <a:pt x="35347" y="1470915"/>
                    <a:pt x="16343" y="1514497"/>
                    <a:pt x="40795" y="1533502"/>
                  </a:cubicBezTo>
                  <a:cubicBezTo>
                    <a:pt x="65247" y="1552506"/>
                    <a:pt x="114278" y="1555293"/>
                    <a:pt x="133282" y="1533502"/>
                  </a:cubicBezTo>
                  <a:cubicBezTo>
                    <a:pt x="152286" y="1511710"/>
                    <a:pt x="138730" y="1408328"/>
                    <a:pt x="138730" y="1408328"/>
                  </a:cubicBezTo>
                  <a:cubicBezTo>
                    <a:pt x="138730" y="1408328"/>
                    <a:pt x="163182" y="1294304"/>
                    <a:pt x="168629" y="1239699"/>
                  </a:cubicBezTo>
                  <a:cubicBezTo>
                    <a:pt x="174077" y="1185094"/>
                    <a:pt x="214873" y="888757"/>
                    <a:pt x="220321" y="872287"/>
                  </a:cubicBezTo>
                  <a:cubicBezTo>
                    <a:pt x="225768" y="855816"/>
                    <a:pt x="277459" y="627768"/>
                    <a:pt x="277459" y="627768"/>
                  </a:cubicBezTo>
                  <a:lnTo>
                    <a:pt x="326490" y="467246"/>
                  </a:lnTo>
                  <a:cubicBezTo>
                    <a:pt x="326490" y="467246"/>
                    <a:pt x="380842" y="820976"/>
                    <a:pt x="380842" y="918910"/>
                  </a:cubicBezTo>
                  <a:cubicBezTo>
                    <a:pt x="380842" y="1016844"/>
                    <a:pt x="386289" y="1169130"/>
                    <a:pt x="413529" y="1248314"/>
                  </a:cubicBezTo>
                  <a:cubicBezTo>
                    <a:pt x="440768" y="1327498"/>
                    <a:pt x="465220" y="1531348"/>
                    <a:pt x="465220" y="1531348"/>
                  </a:cubicBezTo>
                  <a:cubicBezTo>
                    <a:pt x="465220" y="1531348"/>
                    <a:pt x="456984" y="1612939"/>
                    <a:pt x="456984" y="1629282"/>
                  </a:cubicBezTo>
                  <a:cubicBezTo>
                    <a:pt x="456984" y="1645626"/>
                    <a:pt x="478776" y="1661842"/>
                    <a:pt x="497780" y="1661842"/>
                  </a:cubicBezTo>
                  <a:lnTo>
                    <a:pt x="539209" y="1661842"/>
                  </a:lnTo>
                  <a:cubicBezTo>
                    <a:pt x="551663" y="1657991"/>
                    <a:pt x="563559" y="1652492"/>
                    <a:pt x="574556" y="1645499"/>
                  </a:cubicBezTo>
                  <a:lnTo>
                    <a:pt x="648039" y="1634730"/>
                  </a:lnTo>
                  <a:cubicBezTo>
                    <a:pt x="683386" y="1629282"/>
                    <a:pt x="745973" y="1602043"/>
                    <a:pt x="767638" y="1591147"/>
                  </a:cubicBezTo>
                  <a:cubicBezTo>
                    <a:pt x="789302" y="1580252"/>
                    <a:pt x="808560" y="1544904"/>
                    <a:pt x="797664" y="1544904"/>
                  </a:cubicBezTo>
                  <a:cubicBezTo>
                    <a:pt x="786768" y="1544904"/>
                    <a:pt x="639804" y="1512217"/>
                    <a:pt x="626247" y="1509557"/>
                  </a:cubicBezTo>
                  <a:lnTo>
                    <a:pt x="612564" y="1506769"/>
                  </a:lnTo>
                  <a:cubicBezTo>
                    <a:pt x="611108" y="1485928"/>
                    <a:pt x="611108" y="1465024"/>
                    <a:pt x="612564" y="1444183"/>
                  </a:cubicBezTo>
                  <a:cubicBezTo>
                    <a:pt x="615352" y="1419731"/>
                    <a:pt x="601796" y="1417070"/>
                    <a:pt x="601796" y="1373487"/>
                  </a:cubicBezTo>
                  <a:cubicBezTo>
                    <a:pt x="601796" y="1329905"/>
                    <a:pt x="607117" y="1011650"/>
                    <a:pt x="618012" y="932720"/>
                  </a:cubicBezTo>
                  <a:cubicBezTo>
                    <a:pt x="628908" y="853789"/>
                    <a:pt x="650699" y="415809"/>
                    <a:pt x="650699" y="415809"/>
                  </a:cubicBezTo>
                  <a:cubicBezTo>
                    <a:pt x="650699" y="415809"/>
                    <a:pt x="656147" y="282527"/>
                    <a:pt x="642591" y="206384"/>
                  </a:cubicBezTo>
                  <a:cubicBezTo>
                    <a:pt x="632405" y="154566"/>
                    <a:pt x="617822" y="103699"/>
                    <a:pt x="599008" y="54351"/>
                  </a:cubicBezTo>
                  <a:cubicBezTo>
                    <a:pt x="599008" y="54351"/>
                    <a:pt x="367792" y="67908"/>
                    <a:pt x="245279" y="48904"/>
                  </a:cubicBezTo>
                  <a:cubicBezTo>
                    <a:pt x="175965" y="38705"/>
                    <a:pt x="107702" y="22336"/>
                    <a:pt x="41302" y="0"/>
                  </a:cubicBezTo>
                  <a:cubicBezTo>
                    <a:pt x="41302" y="0"/>
                    <a:pt x="16343" y="135055"/>
                    <a:pt x="13556" y="194982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6869314-D9EA-4D9E-AD54-47EB18996D11}"/>
                </a:ext>
              </a:extLst>
            </p:cNvPr>
            <p:cNvSpPr/>
            <p:nvPr/>
          </p:nvSpPr>
          <p:spPr>
            <a:xfrm>
              <a:off x="2003588" y="3951144"/>
              <a:ext cx="1018562" cy="1268988"/>
            </a:xfrm>
            <a:custGeom>
              <a:avLst/>
              <a:gdLst>
                <a:gd name="connsiteX0" fmla="*/ 0 w 1018562"/>
                <a:gd name="connsiteY0" fmla="*/ 577338 h 1268988"/>
                <a:gd name="connsiteX1" fmla="*/ 250600 w 1018562"/>
                <a:gd name="connsiteY1" fmla="*/ 105150 h 1268988"/>
                <a:gd name="connsiteX2" fmla="*/ 385149 w 1018562"/>
                <a:gd name="connsiteY2" fmla="*/ 50292 h 1268988"/>
                <a:gd name="connsiteX3" fmla="*/ 482450 w 1018562"/>
                <a:gd name="connsiteY3" fmla="*/ 7976 h 1268988"/>
                <a:gd name="connsiteX4" fmla="*/ 659821 w 1018562"/>
                <a:gd name="connsiteY4" fmla="*/ 12917 h 1268988"/>
                <a:gd name="connsiteX5" fmla="*/ 804379 w 1018562"/>
                <a:gd name="connsiteY5" fmla="*/ 75250 h 1268988"/>
                <a:gd name="connsiteX6" fmla="*/ 866586 w 1018562"/>
                <a:gd name="connsiteY6" fmla="*/ 127575 h 1268988"/>
                <a:gd name="connsiteX7" fmla="*/ 1013677 w 1018562"/>
                <a:gd name="connsiteY7" fmla="*/ 254269 h 1268988"/>
                <a:gd name="connsiteX8" fmla="*/ 1009116 w 1018562"/>
                <a:gd name="connsiteY8" fmla="*/ 882290 h 1268988"/>
                <a:gd name="connsiteX9" fmla="*/ 951344 w 1018562"/>
                <a:gd name="connsiteY9" fmla="*/ 1041797 h 1268988"/>
                <a:gd name="connsiteX10" fmla="*/ 826804 w 1018562"/>
                <a:gd name="connsiteY10" fmla="*/ 1263638 h 1268988"/>
                <a:gd name="connsiteX11" fmla="*/ 487391 w 1018562"/>
                <a:gd name="connsiteY11" fmla="*/ 1238299 h 1268988"/>
                <a:gd name="connsiteX12" fmla="*/ 299631 w 1018562"/>
                <a:gd name="connsiteY12" fmla="*/ 1137704 h 1268988"/>
                <a:gd name="connsiteX13" fmla="*/ 378054 w 1018562"/>
                <a:gd name="connsiteY13" fmla="*/ 862779 h 1268988"/>
                <a:gd name="connsiteX14" fmla="*/ 378054 w 1018562"/>
                <a:gd name="connsiteY14" fmla="*/ 745587 h 1268988"/>
                <a:gd name="connsiteX15" fmla="*/ 285821 w 1018562"/>
                <a:gd name="connsiteY15" fmla="*/ 498914 h 1268988"/>
                <a:gd name="connsiteX16" fmla="*/ 156213 w 1018562"/>
                <a:gd name="connsiteY16" fmla="*/ 630929 h 126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18562" h="1268988">
                  <a:moveTo>
                    <a:pt x="0" y="577338"/>
                  </a:moveTo>
                  <a:cubicBezTo>
                    <a:pt x="0" y="559854"/>
                    <a:pt x="230709" y="132643"/>
                    <a:pt x="250600" y="105150"/>
                  </a:cubicBezTo>
                  <a:cubicBezTo>
                    <a:pt x="270491" y="77658"/>
                    <a:pt x="367792" y="57767"/>
                    <a:pt x="385149" y="50292"/>
                  </a:cubicBezTo>
                  <a:cubicBezTo>
                    <a:pt x="402506" y="42817"/>
                    <a:pt x="469907" y="20392"/>
                    <a:pt x="482450" y="7976"/>
                  </a:cubicBezTo>
                  <a:cubicBezTo>
                    <a:pt x="494993" y="-4440"/>
                    <a:pt x="562140" y="-2033"/>
                    <a:pt x="659821" y="12917"/>
                  </a:cubicBezTo>
                  <a:cubicBezTo>
                    <a:pt x="757502" y="27867"/>
                    <a:pt x="804379" y="75250"/>
                    <a:pt x="804379" y="75250"/>
                  </a:cubicBezTo>
                  <a:cubicBezTo>
                    <a:pt x="804379" y="75250"/>
                    <a:pt x="856703" y="127575"/>
                    <a:pt x="866586" y="127575"/>
                  </a:cubicBezTo>
                  <a:cubicBezTo>
                    <a:pt x="876468" y="127575"/>
                    <a:pt x="1003795" y="237292"/>
                    <a:pt x="1013677" y="254269"/>
                  </a:cubicBezTo>
                  <a:cubicBezTo>
                    <a:pt x="1023559" y="271246"/>
                    <a:pt x="1016591" y="787650"/>
                    <a:pt x="1009116" y="882290"/>
                  </a:cubicBezTo>
                  <a:cubicBezTo>
                    <a:pt x="1001641" y="976930"/>
                    <a:pt x="971108" y="1004423"/>
                    <a:pt x="951344" y="1041797"/>
                  </a:cubicBezTo>
                  <a:cubicBezTo>
                    <a:pt x="931580" y="1079172"/>
                    <a:pt x="837319" y="1258697"/>
                    <a:pt x="826804" y="1263638"/>
                  </a:cubicBezTo>
                  <a:cubicBezTo>
                    <a:pt x="816288" y="1268579"/>
                    <a:pt x="614465" y="1280362"/>
                    <a:pt x="487391" y="1238299"/>
                  </a:cubicBezTo>
                  <a:cubicBezTo>
                    <a:pt x="360317" y="1196237"/>
                    <a:pt x="299631" y="1137704"/>
                    <a:pt x="299631" y="1137704"/>
                  </a:cubicBezTo>
                  <a:cubicBezTo>
                    <a:pt x="299631" y="1137704"/>
                    <a:pt x="368172" y="897620"/>
                    <a:pt x="378054" y="862779"/>
                  </a:cubicBezTo>
                  <a:cubicBezTo>
                    <a:pt x="387936" y="827938"/>
                    <a:pt x="378054" y="745587"/>
                    <a:pt x="378054" y="745587"/>
                  </a:cubicBezTo>
                  <a:lnTo>
                    <a:pt x="285821" y="498914"/>
                  </a:lnTo>
                  <a:cubicBezTo>
                    <a:pt x="285821" y="498914"/>
                    <a:pt x="203597" y="615979"/>
                    <a:pt x="156213" y="630929"/>
                  </a:cubicBezTo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D1141A6-DF0F-419C-BDAD-DFDA1CAA0B73}"/>
                </a:ext>
              </a:extLst>
            </p:cNvPr>
            <p:cNvSpPr/>
            <p:nvPr/>
          </p:nvSpPr>
          <p:spPr>
            <a:xfrm>
              <a:off x="2670250" y="4754377"/>
              <a:ext cx="30279" cy="41682"/>
            </a:xfrm>
            <a:custGeom>
              <a:avLst/>
              <a:gdLst>
                <a:gd name="connsiteX0" fmla="*/ 0 w 30279"/>
                <a:gd name="connsiteY0" fmla="*/ 0 h 41682"/>
                <a:gd name="connsiteX1" fmla="*/ 30280 w 30279"/>
                <a:gd name="connsiteY1" fmla="*/ 41682 h 4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279" h="41682">
                  <a:moveTo>
                    <a:pt x="0" y="0"/>
                  </a:moveTo>
                  <a:cubicBezTo>
                    <a:pt x="9882" y="14570"/>
                    <a:pt x="20018" y="28506"/>
                    <a:pt x="30280" y="41682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82737FD-221A-4CB3-8D6D-E3109A1C4EA6}"/>
                </a:ext>
              </a:extLst>
            </p:cNvPr>
            <p:cNvSpPr/>
            <p:nvPr/>
          </p:nvSpPr>
          <p:spPr>
            <a:xfrm>
              <a:off x="2499594" y="4420539"/>
              <a:ext cx="148611" cy="300137"/>
            </a:xfrm>
            <a:custGeom>
              <a:avLst/>
              <a:gdLst>
                <a:gd name="connsiteX0" fmla="*/ 0 w 148611"/>
                <a:gd name="connsiteY0" fmla="*/ 0 h 300137"/>
                <a:gd name="connsiteX1" fmla="*/ 148612 w 148611"/>
                <a:gd name="connsiteY1" fmla="*/ 300138 h 30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8611" h="300137">
                  <a:moveTo>
                    <a:pt x="0" y="0"/>
                  </a:moveTo>
                  <a:cubicBezTo>
                    <a:pt x="41252" y="103940"/>
                    <a:pt x="90953" y="204319"/>
                    <a:pt x="148612" y="300138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85FD9CC-0041-4219-A78C-0AD08BFB37B2}"/>
                </a:ext>
              </a:extLst>
            </p:cNvPr>
            <p:cNvSpPr/>
            <p:nvPr/>
          </p:nvSpPr>
          <p:spPr>
            <a:xfrm>
              <a:off x="2510363" y="4261158"/>
              <a:ext cx="64487" cy="246546"/>
            </a:xfrm>
            <a:custGeom>
              <a:avLst/>
              <a:gdLst>
                <a:gd name="connsiteX0" fmla="*/ 0 w 64487"/>
                <a:gd name="connsiteY0" fmla="*/ 0 h 246546"/>
                <a:gd name="connsiteX1" fmla="*/ 64487 w 64487"/>
                <a:gd name="connsiteY1" fmla="*/ 246546 h 2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487" h="246546">
                  <a:moveTo>
                    <a:pt x="0" y="0"/>
                  </a:moveTo>
                  <a:cubicBezTo>
                    <a:pt x="0" y="0"/>
                    <a:pt x="30406" y="152033"/>
                    <a:pt x="64487" y="246546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9C23586-DC8B-4A32-A5E0-3B3D74152DD0}"/>
                </a:ext>
              </a:extLst>
            </p:cNvPr>
            <p:cNvSpPr/>
            <p:nvPr/>
          </p:nvSpPr>
          <p:spPr>
            <a:xfrm>
              <a:off x="2236071" y="4190970"/>
              <a:ext cx="5447" cy="43075"/>
            </a:xfrm>
            <a:custGeom>
              <a:avLst/>
              <a:gdLst>
                <a:gd name="connsiteX0" fmla="*/ 5448 w 5447"/>
                <a:gd name="connsiteY0" fmla="*/ 43076 h 43075"/>
                <a:gd name="connsiteX1" fmla="*/ 0 w 5447"/>
                <a:gd name="connsiteY1" fmla="*/ 0 h 4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47" h="43075">
                  <a:moveTo>
                    <a:pt x="5448" y="43076"/>
                  </a:moveTo>
                  <a:cubicBezTo>
                    <a:pt x="3041" y="27366"/>
                    <a:pt x="1140" y="12796"/>
                    <a:pt x="0" y="0"/>
                  </a:cubicBezTo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DC71C15-050F-4C2B-8760-7A8AC39339A5}"/>
                </a:ext>
              </a:extLst>
            </p:cNvPr>
            <p:cNvSpPr/>
            <p:nvPr/>
          </p:nvSpPr>
          <p:spPr>
            <a:xfrm>
              <a:off x="2250387" y="4285484"/>
              <a:ext cx="38008" cy="164702"/>
            </a:xfrm>
            <a:custGeom>
              <a:avLst/>
              <a:gdLst>
                <a:gd name="connsiteX0" fmla="*/ 38008 w 38008"/>
                <a:gd name="connsiteY0" fmla="*/ 164702 h 164702"/>
                <a:gd name="connsiteX1" fmla="*/ 0 w 38008"/>
                <a:gd name="connsiteY1" fmla="*/ 0 h 16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008" h="164702">
                  <a:moveTo>
                    <a:pt x="38008" y="164702"/>
                  </a:moveTo>
                  <a:cubicBezTo>
                    <a:pt x="38008" y="164702"/>
                    <a:pt x="16090" y="80197"/>
                    <a:pt x="0" y="0"/>
                  </a:cubicBezTo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7A74150-F112-4615-B00F-58C6C2EE3D48}"/>
                </a:ext>
              </a:extLst>
            </p:cNvPr>
            <p:cNvSpPr/>
            <p:nvPr/>
          </p:nvSpPr>
          <p:spPr>
            <a:xfrm>
              <a:off x="2882739" y="5024108"/>
              <a:ext cx="158470" cy="179500"/>
            </a:xfrm>
            <a:custGeom>
              <a:avLst/>
              <a:gdLst>
                <a:gd name="connsiteX0" fmla="*/ 56229 w 158470"/>
                <a:gd name="connsiteY0" fmla="*/ 0 h 179500"/>
                <a:gd name="connsiteX1" fmla="*/ 6438 w 158470"/>
                <a:gd name="connsiteY1" fmla="*/ 84631 h 179500"/>
                <a:gd name="connsiteX2" fmla="*/ 1370 w 158470"/>
                <a:gd name="connsiteY2" fmla="*/ 129608 h 179500"/>
                <a:gd name="connsiteX3" fmla="*/ 101078 w 158470"/>
                <a:gd name="connsiteY3" fmla="*/ 179398 h 179500"/>
                <a:gd name="connsiteX4" fmla="*/ 148462 w 158470"/>
                <a:gd name="connsiteY4" fmla="*/ 134549 h 179500"/>
                <a:gd name="connsiteX5" fmla="*/ 158471 w 158470"/>
                <a:gd name="connsiteY5" fmla="*/ 54732 h 17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470" h="179500">
                  <a:moveTo>
                    <a:pt x="56229" y="0"/>
                  </a:moveTo>
                  <a:cubicBezTo>
                    <a:pt x="56229" y="0"/>
                    <a:pt x="6438" y="74749"/>
                    <a:pt x="6438" y="84631"/>
                  </a:cubicBezTo>
                  <a:cubicBezTo>
                    <a:pt x="6438" y="94513"/>
                    <a:pt x="-3571" y="122640"/>
                    <a:pt x="1370" y="129608"/>
                  </a:cubicBezTo>
                  <a:cubicBezTo>
                    <a:pt x="6311" y="136576"/>
                    <a:pt x="91196" y="181932"/>
                    <a:pt x="101078" y="179398"/>
                  </a:cubicBezTo>
                  <a:cubicBezTo>
                    <a:pt x="124048" y="174546"/>
                    <a:pt x="142355" y="157214"/>
                    <a:pt x="148462" y="134549"/>
                  </a:cubicBezTo>
                  <a:cubicBezTo>
                    <a:pt x="153644" y="108209"/>
                    <a:pt x="156989" y="81540"/>
                    <a:pt x="158471" y="54732"/>
                  </a:cubicBez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F3CF567-7917-40D7-A9E4-8F97B6378D5F}"/>
                </a:ext>
              </a:extLst>
            </p:cNvPr>
            <p:cNvSpPr/>
            <p:nvPr/>
          </p:nvSpPr>
          <p:spPr>
            <a:xfrm>
              <a:off x="2889177" y="5092777"/>
              <a:ext cx="71977" cy="60394"/>
            </a:xfrm>
            <a:custGeom>
              <a:avLst/>
              <a:gdLst>
                <a:gd name="connsiteX0" fmla="*/ 0 w 71977"/>
                <a:gd name="connsiteY0" fmla="*/ 15330 h 60394"/>
                <a:gd name="connsiteX1" fmla="*/ 69808 w 71977"/>
                <a:gd name="connsiteY1" fmla="*/ 60306 h 60394"/>
                <a:gd name="connsiteX2" fmla="*/ 51945 w 71977"/>
                <a:gd name="connsiteY2" fmla="*/ 20017 h 60394"/>
                <a:gd name="connsiteX3" fmla="*/ 61953 w 71977"/>
                <a:gd name="connsiteY3" fmla="*/ 0 h 6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977" h="60394">
                  <a:moveTo>
                    <a:pt x="0" y="15330"/>
                  </a:moveTo>
                  <a:cubicBezTo>
                    <a:pt x="0" y="15330"/>
                    <a:pt x="59799" y="62713"/>
                    <a:pt x="69808" y="60306"/>
                  </a:cubicBezTo>
                  <a:cubicBezTo>
                    <a:pt x="79817" y="57899"/>
                    <a:pt x="51945" y="20017"/>
                    <a:pt x="51945" y="20017"/>
                  </a:cubicBezTo>
                  <a:cubicBezTo>
                    <a:pt x="51945" y="20017"/>
                    <a:pt x="66894" y="32687"/>
                    <a:pt x="61953" y="0"/>
                  </a:cubicBezTo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1297C2D8-61A0-4075-BB40-54CFC4445B89}"/>
                </a:ext>
              </a:extLst>
            </p:cNvPr>
            <p:cNvSpPr/>
            <p:nvPr/>
          </p:nvSpPr>
          <p:spPr>
            <a:xfrm>
              <a:off x="2961393" y="5138133"/>
              <a:ext cx="49917" cy="27365"/>
            </a:xfrm>
            <a:custGeom>
              <a:avLst/>
              <a:gdLst>
                <a:gd name="connsiteX0" fmla="*/ 0 w 49917"/>
                <a:gd name="connsiteY0" fmla="*/ 0 h 27365"/>
                <a:gd name="connsiteX1" fmla="*/ 49917 w 49917"/>
                <a:gd name="connsiteY1" fmla="*/ 27366 h 27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917" h="27365">
                  <a:moveTo>
                    <a:pt x="0" y="0"/>
                  </a:moveTo>
                  <a:lnTo>
                    <a:pt x="49917" y="27366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29654C7-FFAF-4CEB-B12E-F8C451CAD0D5}"/>
                </a:ext>
              </a:extLst>
            </p:cNvPr>
            <p:cNvSpPr/>
            <p:nvPr/>
          </p:nvSpPr>
          <p:spPr>
            <a:xfrm>
              <a:off x="2859911" y="4143586"/>
              <a:ext cx="410614" cy="959147"/>
            </a:xfrm>
            <a:custGeom>
              <a:avLst/>
              <a:gdLst>
                <a:gd name="connsiteX0" fmla="*/ 0 w 410614"/>
                <a:gd name="connsiteY0" fmla="*/ 409728 h 959147"/>
                <a:gd name="connsiteX1" fmla="*/ 183833 w 410614"/>
                <a:gd name="connsiteY1" fmla="*/ 648039 h 959147"/>
                <a:gd name="connsiteX2" fmla="*/ 69808 w 410614"/>
                <a:gd name="connsiteY2" fmla="*/ 909788 h 959147"/>
                <a:gd name="connsiteX3" fmla="*/ 174457 w 410614"/>
                <a:gd name="connsiteY3" fmla="*/ 957045 h 959147"/>
                <a:gd name="connsiteX4" fmla="*/ 410615 w 410614"/>
                <a:gd name="connsiteY4" fmla="*/ 670464 h 959147"/>
                <a:gd name="connsiteX5" fmla="*/ 368172 w 410614"/>
                <a:gd name="connsiteY5" fmla="*/ 545797 h 959147"/>
                <a:gd name="connsiteX6" fmla="*/ 198783 w 410614"/>
                <a:gd name="connsiteY6" fmla="*/ 164449 h 959147"/>
                <a:gd name="connsiteX7" fmla="*/ 171290 w 410614"/>
                <a:gd name="connsiteY7" fmla="*/ 72215 h 959147"/>
                <a:gd name="connsiteX8" fmla="*/ 79057 w 410614"/>
                <a:gd name="connsiteY8" fmla="*/ 0 h 95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614" h="959147">
                  <a:moveTo>
                    <a:pt x="0" y="409728"/>
                  </a:moveTo>
                  <a:lnTo>
                    <a:pt x="183833" y="648039"/>
                  </a:lnTo>
                  <a:cubicBezTo>
                    <a:pt x="183833" y="648039"/>
                    <a:pt x="61700" y="879889"/>
                    <a:pt x="69808" y="909788"/>
                  </a:cubicBezTo>
                  <a:cubicBezTo>
                    <a:pt x="77917" y="939688"/>
                    <a:pt x="159507" y="967054"/>
                    <a:pt x="174457" y="957045"/>
                  </a:cubicBezTo>
                  <a:cubicBezTo>
                    <a:pt x="189407" y="947036"/>
                    <a:pt x="410615" y="697829"/>
                    <a:pt x="410615" y="670464"/>
                  </a:cubicBezTo>
                  <a:cubicBezTo>
                    <a:pt x="410615" y="643098"/>
                    <a:pt x="368172" y="545797"/>
                    <a:pt x="368172" y="545797"/>
                  </a:cubicBezTo>
                  <a:lnTo>
                    <a:pt x="198783" y="164449"/>
                  </a:lnTo>
                  <a:cubicBezTo>
                    <a:pt x="198783" y="164449"/>
                    <a:pt x="191308" y="104649"/>
                    <a:pt x="171290" y="72215"/>
                  </a:cubicBezTo>
                  <a:cubicBezTo>
                    <a:pt x="151272" y="39782"/>
                    <a:pt x="79057" y="0"/>
                    <a:pt x="79057" y="0"/>
                  </a:cubicBezTo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FBDF965-2FFE-4A33-ACE1-1859A15BAD7E}"/>
                </a:ext>
              </a:extLst>
            </p:cNvPr>
            <p:cNvSpPr/>
            <p:nvPr/>
          </p:nvSpPr>
          <p:spPr>
            <a:xfrm>
              <a:off x="3043744" y="4791625"/>
              <a:ext cx="43709" cy="65120"/>
            </a:xfrm>
            <a:custGeom>
              <a:avLst/>
              <a:gdLst>
                <a:gd name="connsiteX0" fmla="*/ 0 w 43709"/>
                <a:gd name="connsiteY0" fmla="*/ 0 h 65120"/>
                <a:gd name="connsiteX1" fmla="*/ 43709 w 43709"/>
                <a:gd name="connsiteY1" fmla="*/ 65121 h 6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709" h="65120">
                  <a:moveTo>
                    <a:pt x="0" y="0"/>
                  </a:moveTo>
                  <a:lnTo>
                    <a:pt x="43709" y="65121"/>
                  </a:lnTo>
                </a:path>
              </a:pathLst>
            </a:custGeom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EE704E7-4B8D-46DC-A418-2CC1793DC187}"/>
                </a:ext>
              </a:extLst>
            </p:cNvPr>
            <p:cNvSpPr/>
            <p:nvPr/>
          </p:nvSpPr>
          <p:spPr>
            <a:xfrm>
              <a:off x="2890444" y="4295366"/>
              <a:ext cx="136575" cy="98567"/>
            </a:xfrm>
            <a:custGeom>
              <a:avLst/>
              <a:gdLst>
                <a:gd name="connsiteX0" fmla="*/ 0 w 136575"/>
                <a:gd name="connsiteY0" fmla="*/ 98568 h 98567"/>
                <a:gd name="connsiteX1" fmla="*/ 136576 w 136575"/>
                <a:gd name="connsiteY1" fmla="*/ 0 h 9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6575" h="98567">
                  <a:moveTo>
                    <a:pt x="0" y="98568"/>
                  </a:moveTo>
                  <a:cubicBezTo>
                    <a:pt x="0" y="98568"/>
                    <a:pt x="57012" y="3801"/>
                    <a:pt x="136576" y="0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002F68A-46A1-4820-9E15-3A4C1B197148}"/>
                </a:ext>
              </a:extLst>
            </p:cNvPr>
            <p:cNvSpPr/>
            <p:nvPr/>
          </p:nvSpPr>
          <p:spPr>
            <a:xfrm>
              <a:off x="2784148" y="4960762"/>
              <a:ext cx="182312" cy="285567"/>
            </a:xfrm>
            <a:custGeom>
              <a:avLst/>
              <a:gdLst>
                <a:gd name="connsiteX0" fmla="*/ 182312 w 182312"/>
                <a:gd name="connsiteY0" fmla="*/ 0 h 285567"/>
                <a:gd name="connsiteX1" fmla="*/ 51691 w 182312"/>
                <a:gd name="connsiteY1" fmla="*/ 165969 h 285567"/>
                <a:gd name="connsiteX2" fmla="*/ 0 w 182312"/>
                <a:gd name="connsiteY2" fmla="*/ 250220 h 285567"/>
                <a:gd name="connsiteX3" fmla="*/ 84378 w 182312"/>
                <a:gd name="connsiteY3" fmla="*/ 285568 h 285567"/>
                <a:gd name="connsiteX4" fmla="*/ 182312 w 182312"/>
                <a:gd name="connsiteY4" fmla="*/ 0 h 285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12" h="285567">
                  <a:moveTo>
                    <a:pt x="182312" y="0"/>
                  </a:moveTo>
                  <a:cubicBezTo>
                    <a:pt x="182312" y="0"/>
                    <a:pt x="62587" y="155073"/>
                    <a:pt x="51691" y="165969"/>
                  </a:cubicBezTo>
                  <a:cubicBezTo>
                    <a:pt x="40795" y="176864"/>
                    <a:pt x="0" y="250220"/>
                    <a:pt x="0" y="250220"/>
                  </a:cubicBezTo>
                  <a:lnTo>
                    <a:pt x="84378" y="285568"/>
                  </a:lnTo>
                  <a:cubicBezTo>
                    <a:pt x="84378" y="285568"/>
                    <a:pt x="122006" y="119979"/>
                    <a:pt x="182312" y="0"/>
                  </a:cubicBezTo>
                  <a:close/>
                </a:path>
              </a:pathLst>
            </a:custGeom>
            <a:solidFill>
              <a:srgbClr val="8A8A8A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D7E8F6A-52D4-4DB0-B2D8-9D47E550D536}"/>
                </a:ext>
              </a:extLst>
            </p:cNvPr>
            <p:cNvSpPr/>
            <p:nvPr/>
          </p:nvSpPr>
          <p:spPr>
            <a:xfrm>
              <a:off x="2457278" y="3978799"/>
              <a:ext cx="364624" cy="70906"/>
            </a:xfrm>
            <a:custGeom>
              <a:avLst/>
              <a:gdLst>
                <a:gd name="connsiteX0" fmla="*/ 0 w 364624"/>
                <a:gd name="connsiteY0" fmla="*/ 85 h 70906"/>
                <a:gd name="connsiteX1" fmla="*/ 364625 w 364624"/>
                <a:gd name="connsiteY1" fmla="*/ 70907 h 7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4624" h="70906">
                  <a:moveTo>
                    <a:pt x="0" y="85"/>
                  </a:moveTo>
                  <a:cubicBezTo>
                    <a:pt x="0" y="85"/>
                    <a:pt x="212212" y="-5363"/>
                    <a:pt x="364625" y="70907"/>
                  </a:cubicBezTo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2" name="Graphic 10">
            <a:extLst>
              <a:ext uri="{FF2B5EF4-FFF2-40B4-BE49-F238E27FC236}">
                <a16:creationId xmlns:a16="http://schemas.microsoft.com/office/drawing/2014/main" id="{151C28F7-DBDA-4933-A30A-94B40A174974}"/>
              </a:ext>
            </a:extLst>
          </p:cNvPr>
          <p:cNvGrpSpPr/>
          <p:nvPr/>
        </p:nvGrpSpPr>
        <p:grpSpPr>
          <a:xfrm>
            <a:off x="9310029" y="4807676"/>
            <a:ext cx="1223946" cy="1964007"/>
            <a:chOff x="4000761" y="5229859"/>
            <a:chExt cx="1223946" cy="1964007"/>
          </a:xfrm>
        </p:grpSpPr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5D3A68-37B5-4C6F-9257-B29722DB93FC}"/>
                </a:ext>
              </a:extLst>
            </p:cNvPr>
            <p:cNvSpPr/>
            <p:nvPr/>
          </p:nvSpPr>
          <p:spPr>
            <a:xfrm>
              <a:off x="4013410" y="5691766"/>
              <a:ext cx="210740" cy="187961"/>
            </a:xfrm>
            <a:custGeom>
              <a:avLst/>
              <a:gdLst>
                <a:gd name="connsiteX0" fmla="*/ 210740 w 210740"/>
                <a:gd name="connsiteY0" fmla="*/ 97953 h 187961"/>
                <a:gd name="connsiteX1" fmla="*/ 122054 w 210740"/>
                <a:gd name="connsiteY1" fmla="*/ 187273 h 187961"/>
                <a:gd name="connsiteX2" fmla="*/ 21460 w 210740"/>
                <a:gd name="connsiteY2" fmla="*/ 19403 h 187961"/>
                <a:gd name="connsiteX3" fmla="*/ 210740 w 210740"/>
                <a:gd name="connsiteY3" fmla="*/ 97953 h 1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740" h="187961">
                  <a:moveTo>
                    <a:pt x="210740" y="97953"/>
                  </a:moveTo>
                  <a:cubicBezTo>
                    <a:pt x="210740" y="97953"/>
                    <a:pt x="182108" y="176504"/>
                    <a:pt x="122054" y="187273"/>
                  </a:cubicBezTo>
                  <a:cubicBezTo>
                    <a:pt x="62002" y="198041"/>
                    <a:pt x="-46068" y="79836"/>
                    <a:pt x="21460" y="19403"/>
                  </a:cubicBezTo>
                  <a:cubicBezTo>
                    <a:pt x="88988" y="-41030"/>
                    <a:pt x="181981" y="55131"/>
                    <a:pt x="210740" y="97953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A526138-6045-4FB4-A522-084D3007BB2C}"/>
                </a:ext>
              </a:extLst>
            </p:cNvPr>
            <p:cNvSpPr/>
            <p:nvPr/>
          </p:nvSpPr>
          <p:spPr>
            <a:xfrm>
              <a:off x="4255156" y="5370656"/>
              <a:ext cx="345858" cy="479608"/>
            </a:xfrm>
            <a:custGeom>
              <a:avLst/>
              <a:gdLst>
                <a:gd name="connsiteX0" fmla="*/ 61734 w 345858"/>
                <a:gd name="connsiteY0" fmla="*/ 33534 h 479608"/>
                <a:gd name="connsiteX1" fmla="*/ 8269 w 345858"/>
                <a:gd name="connsiteY1" fmla="*/ 358377 h 479608"/>
                <a:gd name="connsiteX2" fmla="*/ 329565 w 345858"/>
                <a:gd name="connsiteY2" fmla="*/ 404873 h 479608"/>
                <a:gd name="connsiteX3" fmla="*/ 197423 w 345858"/>
                <a:gd name="connsiteY3" fmla="*/ 26439 h 479608"/>
                <a:gd name="connsiteX4" fmla="*/ 61734 w 345858"/>
                <a:gd name="connsiteY4" fmla="*/ 33534 h 47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858" h="479608">
                  <a:moveTo>
                    <a:pt x="61734" y="33534"/>
                  </a:moveTo>
                  <a:cubicBezTo>
                    <a:pt x="61734" y="33534"/>
                    <a:pt x="-26951" y="251321"/>
                    <a:pt x="8269" y="358377"/>
                  </a:cubicBezTo>
                  <a:cubicBezTo>
                    <a:pt x="43490" y="465433"/>
                    <a:pt x="265331" y="544110"/>
                    <a:pt x="329565" y="404873"/>
                  </a:cubicBezTo>
                  <a:cubicBezTo>
                    <a:pt x="393799" y="265637"/>
                    <a:pt x="251015" y="69262"/>
                    <a:pt x="197423" y="26439"/>
                  </a:cubicBezTo>
                  <a:cubicBezTo>
                    <a:pt x="143832" y="-16383"/>
                    <a:pt x="79598" y="-2194"/>
                    <a:pt x="61734" y="33534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0CE14DBE-CFB7-4A50-A247-9DF250C373E6}"/>
                </a:ext>
              </a:extLst>
            </p:cNvPr>
            <p:cNvSpPr/>
            <p:nvPr/>
          </p:nvSpPr>
          <p:spPr>
            <a:xfrm>
              <a:off x="4664797" y="5466230"/>
              <a:ext cx="332609" cy="484331"/>
            </a:xfrm>
            <a:custGeom>
              <a:avLst/>
              <a:gdLst>
                <a:gd name="connsiteX0" fmla="*/ 173438 w 332609"/>
                <a:gd name="connsiteY0" fmla="*/ 30826 h 484331"/>
                <a:gd name="connsiteX1" fmla="*/ 2022 w 332609"/>
                <a:gd name="connsiteY1" fmla="*/ 309553 h 484331"/>
                <a:gd name="connsiteX2" fmla="*/ 194850 w 332609"/>
                <a:gd name="connsiteY2" fmla="*/ 480843 h 484331"/>
                <a:gd name="connsiteX3" fmla="*/ 323317 w 332609"/>
                <a:gd name="connsiteY3" fmla="*/ 66681 h 484331"/>
                <a:gd name="connsiteX4" fmla="*/ 173438 w 332609"/>
                <a:gd name="connsiteY4" fmla="*/ 30826 h 484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2609" h="484331">
                  <a:moveTo>
                    <a:pt x="173438" y="30826"/>
                  </a:moveTo>
                  <a:cubicBezTo>
                    <a:pt x="173438" y="30826"/>
                    <a:pt x="19885" y="170189"/>
                    <a:pt x="2022" y="309553"/>
                  </a:cubicBezTo>
                  <a:cubicBezTo>
                    <a:pt x="-15842" y="448916"/>
                    <a:pt x="87667" y="498707"/>
                    <a:pt x="194850" y="480843"/>
                  </a:cubicBezTo>
                  <a:cubicBezTo>
                    <a:pt x="302033" y="462979"/>
                    <a:pt x="355497" y="191727"/>
                    <a:pt x="323317" y="66681"/>
                  </a:cubicBezTo>
                  <a:cubicBezTo>
                    <a:pt x="291137" y="-58366"/>
                    <a:pt x="173438" y="30826"/>
                    <a:pt x="173438" y="30826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31EA67A-4378-48E0-9917-8A39DD21164A}"/>
                </a:ext>
              </a:extLst>
            </p:cNvPr>
            <p:cNvSpPr/>
            <p:nvPr/>
          </p:nvSpPr>
          <p:spPr>
            <a:xfrm>
              <a:off x="4687913" y="6268115"/>
              <a:ext cx="226410" cy="162456"/>
            </a:xfrm>
            <a:custGeom>
              <a:avLst/>
              <a:gdLst>
                <a:gd name="connsiteX0" fmla="*/ 178955 w 226410"/>
                <a:gd name="connsiteY0" fmla="*/ 0 h 162456"/>
                <a:gd name="connsiteX1" fmla="*/ 443 w 226410"/>
                <a:gd name="connsiteY1" fmla="*/ 89319 h 162456"/>
                <a:gd name="connsiteX2" fmla="*/ 157544 w 226410"/>
                <a:gd name="connsiteY2" fmla="*/ 117825 h 162456"/>
                <a:gd name="connsiteX3" fmla="*/ 178955 w 226410"/>
                <a:gd name="connsiteY3" fmla="*/ 0 h 16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410" h="162456">
                  <a:moveTo>
                    <a:pt x="178955" y="0"/>
                  </a:moveTo>
                  <a:cubicBezTo>
                    <a:pt x="178955" y="0"/>
                    <a:pt x="7665" y="7222"/>
                    <a:pt x="443" y="89319"/>
                  </a:cubicBezTo>
                  <a:cubicBezTo>
                    <a:pt x="-6778" y="171417"/>
                    <a:pt x="75446" y="189281"/>
                    <a:pt x="157544" y="117825"/>
                  </a:cubicBezTo>
                  <a:cubicBezTo>
                    <a:pt x="239641" y="46370"/>
                    <a:pt x="250284" y="3674"/>
                    <a:pt x="178955" y="0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6226CDE-D026-4EFA-BB78-8B47B2BDF24C}"/>
                </a:ext>
              </a:extLst>
            </p:cNvPr>
            <p:cNvSpPr/>
            <p:nvPr/>
          </p:nvSpPr>
          <p:spPr>
            <a:xfrm>
              <a:off x="4224797" y="6367849"/>
              <a:ext cx="217139" cy="197557"/>
            </a:xfrm>
            <a:custGeom>
              <a:avLst/>
              <a:gdLst>
                <a:gd name="connsiteX0" fmla="*/ 217139 w 217139"/>
                <a:gd name="connsiteY0" fmla="*/ 71682 h 197557"/>
                <a:gd name="connsiteX1" fmla="*/ 135042 w 217139"/>
                <a:gd name="connsiteY1" fmla="*/ 189507 h 197557"/>
                <a:gd name="connsiteX2" fmla="*/ 17217 w 217139"/>
                <a:gd name="connsiteY2" fmla="*/ 50144 h 197557"/>
                <a:gd name="connsiteX3" fmla="*/ 217139 w 217139"/>
                <a:gd name="connsiteY3" fmla="*/ 71682 h 197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139" h="197557">
                  <a:moveTo>
                    <a:pt x="217139" y="71682"/>
                  </a:moveTo>
                  <a:cubicBezTo>
                    <a:pt x="217139" y="71682"/>
                    <a:pt x="199275" y="157327"/>
                    <a:pt x="135042" y="189507"/>
                  </a:cubicBezTo>
                  <a:cubicBezTo>
                    <a:pt x="70808" y="221688"/>
                    <a:pt x="-43469" y="153780"/>
                    <a:pt x="17217" y="50144"/>
                  </a:cubicBezTo>
                  <a:cubicBezTo>
                    <a:pt x="77903" y="-53491"/>
                    <a:pt x="184959" y="28860"/>
                    <a:pt x="217139" y="71682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D095CBC-6BDA-492D-9B47-22907B8E4F0F}"/>
                </a:ext>
              </a:extLst>
            </p:cNvPr>
            <p:cNvSpPr/>
            <p:nvPr/>
          </p:nvSpPr>
          <p:spPr>
            <a:xfrm>
              <a:off x="4000761" y="6130985"/>
              <a:ext cx="291170" cy="161373"/>
            </a:xfrm>
            <a:custGeom>
              <a:avLst/>
              <a:gdLst>
                <a:gd name="connsiteX0" fmla="*/ 291170 w 291170"/>
                <a:gd name="connsiteY0" fmla="*/ 40843 h 161373"/>
                <a:gd name="connsiteX1" fmla="*/ 134070 w 291170"/>
                <a:gd name="connsiteY1" fmla="*/ 15504 h 161373"/>
                <a:gd name="connsiteX2" fmla="*/ 37656 w 291170"/>
                <a:gd name="connsiteY2" fmla="*/ 158415 h 161373"/>
                <a:gd name="connsiteX3" fmla="*/ 291170 w 291170"/>
                <a:gd name="connsiteY3" fmla="*/ 40843 h 161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170" h="161373">
                  <a:moveTo>
                    <a:pt x="291170" y="40843"/>
                  </a:moveTo>
                  <a:cubicBezTo>
                    <a:pt x="291170" y="40843"/>
                    <a:pt x="259117" y="-30612"/>
                    <a:pt x="134070" y="15504"/>
                  </a:cubicBezTo>
                  <a:cubicBezTo>
                    <a:pt x="9023" y="61621"/>
                    <a:pt x="-40767" y="133329"/>
                    <a:pt x="37656" y="158415"/>
                  </a:cubicBezTo>
                  <a:cubicBezTo>
                    <a:pt x="116079" y="183500"/>
                    <a:pt x="291170" y="40843"/>
                    <a:pt x="291170" y="40843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32A9B66-41C9-44DC-98FE-12C73505CB4B}"/>
                </a:ext>
              </a:extLst>
            </p:cNvPr>
            <p:cNvSpPr/>
            <p:nvPr/>
          </p:nvSpPr>
          <p:spPr>
            <a:xfrm>
              <a:off x="4648954" y="5229859"/>
              <a:ext cx="310653" cy="137754"/>
            </a:xfrm>
            <a:custGeom>
              <a:avLst/>
              <a:gdLst>
                <a:gd name="connsiteX0" fmla="*/ 0 w 310653"/>
                <a:gd name="connsiteY0" fmla="*/ 85645 h 137754"/>
                <a:gd name="connsiteX1" fmla="*/ 64234 w 310653"/>
                <a:gd name="connsiteY1" fmla="*/ 124920 h 137754"/>
                <a:gd name="connsiteX2" fmla="*/ 185733 w 310653"/>
                <a:gd name="connsiteY2" fmla="*/ 67908 h 137754"/>
                <a:gd name="connsiteX3" fmla="*/ 310653 w 310653"/>
                <a:gd name="connsiteY3" fmla="*/ 128595 h 137754"/>
                <a:gd name="connsiteX4" fmla="*/ 128595 w 310653"/>
                <a:gd name="connsiteY4" fmla="*/ 0 h 137754"/>
                <a:gd name="connsiteX5" fmla="*/ 0 w 310653"/>
                <a:gd name="connsiteY5" fmla="*/ 85645 h 137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653" h="137754">
                  <a:moveTo>
                    <a:pt x="0" y="85645"/>
                  </a:moveTo>
                  <a:cubicBezTo>
                    <a:pt x="0" y="85645"/>
                    <a:pt x="21411" y="135689"/>
                    <a:pt x="64234" y="124920"/>
                  </a:cubicBezTo>
                  <a:cubicBezTo>
                    <a:pt x="107056" y="114151"/>
                    <a:pt x="117825" y="50044"/>
                    <a:pt x="185733" y="67908"/>
                  </a:cubicBezTo>
                  <a:cubicBezTo>
                    <a:pt x="253641" y="85772"/>
                    <a:pt x="310653" y="164195"/>
                    <a:pt x="310653" y="128595"/>
                  </a:cubicBezTo>
                  <a:cubicBezTo>
                    <a:pt x="310653" y="92993"/>
                    <a:pt x="225008" y="0"/>
                    <a:pt x="128595" y="0"/>
                  </a:cubicBezTo>
                  <a:cubicBezTo>
                    <a:pt x="32180" y="0"/>
                    <a:pt x="3547" y="38642"/>
                    <a:pt x="0" y="85645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5E0227EA-FE4E-4AB7-AF64-B0C8648F1076}"/>
                </a:ext>
              </a:extLst>
            </p:cNvPr>
            <p:cNvSpPr/>
            <p:nvPr/>
          </p:nvSpPr>
          <p:spPr>
            <a:xfrm>
              <a:off x="4354138" y="6649210"/>
              <a:ext cx="321928" cy="443808"/>
            </a:xfrm>
            <a:custGeom>
              <a:avLst/>
              <a:gdLst>
                <a:gd name="connsiteX0" fmla="*/ 289115 w 321928"/>
                <a:gd name="connsiteY0" fmla="*/ 349548 h 443808"/>
                <a:gd name="connsiteX1" fmla="*/ 32687 w 321928"/>
                <a:gd name="connsiteY1" fmla="*/ 443808 h 443808"/>
                <a:gd name="connsiteX2" fmla="*/ 32687 w 321928"/>
                <a:gd name="connsiteY2" fmla="*/ 443808 h 443808"/>
                <a:gd name="connsiteX3" fmla="*/ 0 w 321928"/>
                <a:gd name="connsiteY3" fmla="*/ 119219 h 443808"/>
                <a:gd name="connsiteX4" fmla="*/ 321929 w 321928"/>
                <a:gd name="connsiteY4" fmla="*/ 0 h 443808"/>
                <a:gd name="connsiteX5" fmla="*/ 289115 w 321928"/>
                <a:gd name="connsiteY5" fmla="*/ 349548 h 443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928" h="443808">
                  <a:moveTo>
                    <a:pt x="289115" y="349548"/>
                  </a:moveTo>
                  <a:lnTo>
                    <a:pt x="32687" y="443808"/>
                  </a:lnTo>
                  <a:lnTo>
                    <a:pt x="32687" y="443808"/>
                  </a:lnTo>
                  <a:lnTo>
                    <a:pt x="0" y="119219"/>
                  </a:lnTo>
                  <a:lnTo>
                    <a:pt x="321929" y="0"/>
                  </a:lnTo>
                  <a:lnTo>
                    <a:pt x="289115" y="349548"/>
                  </a:ln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2D207DF-A996-4182-A303-EA765212B063}"/>
                </a:ext>
              </a:extLst>
            </p:cNvPr>
            <p:cNvSpPr/>
            <p:nvPr/>
          </p:nvSpPr>
          <p:spPr>
            <a:xfrm>
              <a:off x="4354138" y="6649210"/>
              <a:ext cx="460912" cy="219940"/>
            </a:xfrm>
            <a:custGeom>
              <a:avLst/>
              <a:gdLst>
                <a:gd name="connsiteX0" fmla="*/ 321929 w 460912"/>
                <a:gd name="connsiteY0" fmla="*/ 0 h 219940"/>
                <a:gd name="connsiteX1" fmla="*/ 460912 w 460912"/>
                <a:gd name="connsiteY1" fmla="*/ 100849 h 219940"/>
                <a:gd name="connsiteX2" fmla="*/ 138983 w 460912"/>
                <a:gd name="connsiteY2" fmla="*/ 219941 h 219940"/>
                <a:gd name="connsiteX3" fmla="*/ 0 w 460912"/>
                <a:gd name="connsiteY3" fmla="*/ 119219 h 219940"/>
                <a:gd name="connsiteX4" fmla="*/ 321929 w 460912"/>
                <a:gd name="connsiteY4" fmla="*/ 0 h 219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912" h="219940">
                  <a:moveTo>
                    <a:pt x="321929" y="0"/>
                  </a:moveTo>
                  <a:lnTo>
                    <a:pt x="460912" y="100849"/>
                  </a:lnTo>
                  <a:lnTo>
                    <a:pt x="138983" y="219941"/>
                  </a:lnTo>
                  <a:lnTo>
                    <a:pt x="0" y="119219"/>
                  </a:lnTo>
                  <a:lnTo>
                    <a:pt x="321929" y="0"/>
                  </a:ln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56BBA2C-0093-4B3D-A8F7-97C977CA95CB}"/>
                </a:ext>
              </a:extLst>
            </p:cNvPr>
            <p:cNvSpPr/>
            <p:nvPr/>
          </p:nvSpPr>
          <p:spPr>
            <a:xfrm>
              <a:off x="4403168" y="6670114"/>
              <a:ext cx="370959" cy="175470"/>
            </a:xfrm>
            <a:custGeom>
              <a:avLst/>
              <a:gdLst>
                <a:gd name="connsiteX0" fmla="*/ 264537 w 370959"/>
                <a:gd name="connsiteY0" fmla="*/ 0 h 175470"/>
                <a:gd name="connsiteX1" fmla="*/ 370959 w 370959"/>
                <a:gd name="connsiteY1" fmla="*/ 77283 h 175470"/>
                <a:gd name="connsiteX2" fmla="*/ 106550 w 370959"/>
                <a:gd name="connsiteY2" fmla="*/ 175471 h 175470"/>
                <a:gd name="connsiteX3" fmla="*/ 0 w 370959"/>
                <a:gd name="connsiteY3" fmla="*/ 98188 h 175470"/>
                <a:gd name="connsiteX4" fmla="*/ 264537 w 370959"/>
                <a:gd name="connsiteY4" fmla="*/ 0 h 175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59" h="175470">
                  <a:moveTo>
                    <a:pt x="264537" y="0"/>
                  </a:moveTo>
                  <a:lnTo>
                    <a:pt x="370959" y="77283"/>
                  </a:lnTo>
                  <a:lnTo>
                    <a:pt x="106550" y="175471"/>
                  </a:lnTo>
                  <a:lnTo>
                    <a:pt x="0" y="98188"/>
                  </a:lnTo>
                  <a:lnTo>
                    <a:pt x="264537" y="0"/>
                  </a:ln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0158AB33-C1F4-4F1A-8609-7C363B2D2982}"/>
                </a:ext>
              </a:extLst>
            </p:cNvPr>
            <p:cNvSpPr/>
            <p:nvPr/>
          </p:nvSpPr>
          <p:spPr>
            <a:xfrm>
              <a:off x="4472343" y="5854206"/>
              <a:ext cx="97807" cy="890910"/>
            </a:xfrm>
            <a:custGeom>
              <a:avLst/>
              <a:gdLst>
                <a:gd name="connsiteX0" fmla="*/ 0 w 97807"/>
                <a:gd name="connsiteY0" fmla="*/ 0 h 890910"/>
                <a:gd name="connsiteX1" fmla="*/ 90713 w 97807"/>
                <a:gd name="connsiteY1" fmla="*/ 405420 h 890910"/>
                <a:gd name="connsiteX2" fmla="*/ 90713 w 97807"/>
                <a:gd name="connsiteY2" fmla="*/ 890911 h 890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807" h="890910">
                  <a:moveTo>
                    <a:pt x="0" y="0"/>
                  </a:moveTo>
                  <a:cubicBezTo>
                    <a:pt x="0" y="0"/>
                    <a:pt x="74750" y="218674"/>
                    <a:pt x="90713" y="405420"/>
                  </a:cubicBezTo>
                  <a:cubicBezTo>
                    <a:pt x="106676" y="592167"/>
                    <a:pt x="90713" y="890911"/>
                    <a:pt x="90713" y="890911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0192344-E74A-4836-B8DD-6B606F206197}"/>
                </a:ext>
              </a:extLst>
            </p:cNvPr>
            <p:cNvSpPr/>
            <p:nvPr/>
          </p:nvSpPr>
          <p:spPr>
            <a:xfrm>
              <a:off x="4600431" y="5928829"/>
              <a:ext cx="133281" cy="816288"/>
            </a:xfrm>
            <a:custGeom>
              <a:avLst/>
              <a:gdLst>
                <a:gd name="connsiteX0" fmla="*/ 133282 w 133281"/>
                <a:gd name="connsiteY0" fmla="*/ 0 h 816288"/>
                <a:gd name="connsiteX1" fmla="*/ 26606 w 133281"/>
                <a:gd name="connsiteY1" fmla="*/ 410868 h 816288"/>
                <a:gd name="connsiteX2" fmla="*/ 0 w 133281"/>
                <a:gd name="connsiteY2" fmla="*/ 816288 h 816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281" h="816288">
                  <a:moveTo>
                    <a:pt x="133282" y="0"/>
                  </a:moveTo>
                  <a:cubicBezTo>
                    <a:pt x="133282" y="0"/>
                    <a:pt x="48017" y="250727"/>
                    <a:pt x="26606" y="410868"/>
                  </a:cubicBezTo>
                  <a:cubicBezTo>
                    <a:pt x="5194" y="571009"/>
                    <a:pt x="0" y="816288"/>
                    <a:pt x="0" y="816288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EC0B67D-8C12-4CBC-A1A5-1A49AEF047EE}"/>
                </a:ext>
              </a:extLst>
            </p:cNvPr>
            <p:cNvSpPr/>
            <p:nvPr/>
          </p:nvSpPr>
          <p:spPr>
            <a:xfrm>
              <a:off x="4632357" y="6376945"/>
              <a:ext cx="58786" cy="373493"/>
            </a:xfrm>
            <a:custGeom>
              <a:avLst/>
              <a:gdLst>
                <a:gd name="connsiteX0" fmla="*/ 58786 w 58786"/>
                <a:gd name="connsiteY0" fmla="*/ 0 h 373493"/>
                <a:gd name="connsiteX1" fmla="*/ 0 w 58786"/>
                <a:gd name="connsiteY1" fmla="*/ 373493 h 37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786" h="373493">
                  <a:moveTo>
                    <a:pt x="58786" y="0"/>
                  </a:moveTo>
                  <a:cubicBezTo>
                    <a:pt x="58786" y="0"/>
                    <a:pt x="21411" y="10769"/>
                    <a:pt x="0" y="373493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B5410DF-FD5A-4F21-B141-0F872B3A96F5}"/>
                </a:ext>
              </a:extLst>
            </p:cNvPr>
            <p:cNvSpPr/>
            <p:nvPr/>
          </p:nvSpPr>
          <p:spPr>
            <a:xfrm>
              <a:off x="4441937" y="6432832"/>
              <a:ext cx="70489" cy="306963"/>
            </a:xfrm>
            <a:custGeom>
              <a:avLst/>
              <a:gdLst>
                <a:gd name="connsiteX0" fmla="*/ 0 w 70489"/>
                <a:gd name="connsiteY0" fmla="*/ 6699 h 306963"/>
                <a:gd name="connsiteX1" fmla="*/ 57139 w 70489"/>
                <a:gd name="connsiteY1" fmla="*/ 45468 h 306963"/>
                <a:gd name="connsiteX2" fmla="*/ 67781 w 70489"/>
                <a:gd name="connsiteY2" fmla="*/ 306964 h 306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89" h="306963">
                  <a:moveTo>
                    <a:pt x="0" y="6699"/>
                  </a:moveTo>
                  <a:cubicBezTo>
                    <a:pt x="0" y="6699"/>
                    <a:pt x="35728" y="-23834"/>
                    <a:pt x="57139" y="45468"/>
                  </a:cubicBezTo>
                  <a:cubicBezTo>
                    <a:pt x="78550" y="114769"/>
                    <a:pt x="67781" y="306964"/>
                    <a:pt x="67781" y="306964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A3B213B-8DE1-44CF-A65C-0FB7B8F23F2F}"/>
                </a:ext>
              </a:extLst>
            </p:cNvPr>
            <p:cNvSpPr/>
            <p:nvPr/>
          </p:nvSpPr>
          <p:spPr>
            <a:xfrm>
              <a:off x="4534170" y="6405071"/>
              <a:ext cx="13028" cy="329403"/>
            </a:xfrm>
            <a:custGeom>
              <a:avLst/>
              <a:gdLst>
                <a:gd name="connsiteX0" fmla="*/ 0 w 13028"/>
                <a:gd name="connsiteY0" fmla="*/ 0 h 329403"/>
                <a:gd name="connsiteX1" fmla="*/ 2154 w 13028"/>
                <a:gd name="connsiteY1" fmla="*/ 329404 h 32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028" h="329403">
                  <a:moveTo>
                    <a:pt x="0" y="0"/>
                  </a:moveTo>
                  <a:cubicBezTo>
                    <a:pt x="28000" y="156340"/>
                    <a:pt x="2154" y="329404"/>
                    <a:pt x="2154" y="329404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6F0F392-19D7-43A3-92BB-7F6F0BA74FE5}"/>
                </a:ext>
              </a:extLst>
            </p:cNvPr>
            <p:cNvSpPr/>
            <p:nvPr/>
          </p:nvSpPr>
          <p:spPr>
            <a:xfrm>
              <a:off x="4291931" y="6169877"/>
              <a:ext cx="233876" cy="195285"/>
            </a:xfrm>
            <a:custGeom>
              <a:avLst/>
              <a:gdLst>
                <a:gd name="connsiteX0" fmla="*/ 0 w 233876"/>
                <a:gd name="connsiteY0" fmla="*/ 1950 h 195285"/>
                <a:gd name="connsiteX1" fmla="*/ 217787 w 233876"/>
                <a:gd name="connsiteY1" fmla="*/ 143087 h 195285"/>
                <a:gd name="connsiteX2" fmla="*/ 233877 w 233876"/>
                <a:gd name="connsiteY2" fmla="*/ 195285 h 19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876" h="195285">
                  <a:moveTo>
                    <a:pt x="0" y="1950"/>
                  </a:moveTo>
                  <a:cubicBezTo>
                    <a:pt x="0" y="1950"/>
                    <a:pt x="153806" y="-27569"/>
                    <a:pt x="217787" y="143087"/>
                  </a:cubicBezTo>
                  <a:cubicBezTo>
                    <a:pt x="224121" y="160178"/>
                    <a:pt x="229493" y="177599"/>
                    <a:pt x="233877" y="195285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1E00FE5-3FAA-4D0F-A01F-05952ACA175A}"/>
                </a:ext>
              </a:extLst>
            </p:cNvPr>
            <p:cNvSpPr/>
            <p:nvPr/>
          </p:nvSpPr>
          <p:spPr>
            <a:xfrm>
              <a:off x="4933509" y="5965576"/>
              <a:ext cx="291199" cy="161170"/>
            </a:xfrm>
            <a:custGeom>
              <a:avLst/>
              <a:gdLst>
                <a:gd name="connsiteX0" fmla="*/ 0 w 291199"/>
                <a:gd name="connsiteY0" fmla="*/ 40790 h 161170"/>
                <a:gd name="connsiteX1" fmla="*/ 157100 w 291199"/>
                <a:gd name="connsiteY1" fmla="*/ 15451 h 161170"/>
                <a:gd name="connsiteX2" fmla="*/ 253514 w 291199"/>
                <a:gd name="connsiteY2" fmla="*/ 158235 h 161170"/>
                <a:gd name="connsiteX3" fmla="*/ 0 w 291199"/>
                <a:gd name="connsiteY3" fmla="*/ 40790 h 16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199" h="161170">
                  <a:moveTo>
                    <a:pt x="0" y="40790"/>
                  </a:moveTo>
                  <a:cubicBezTo>
                    <a:pt x="0" y="40790"/>
                    <a:pt x="32180" y="-30539"/>
                    <a:pt x="157100" y="15451"/>
                  </a:cubicBezTo>
                  <a:cubicBezTo>
                    <a:pt x="282020" y="61441"/>
                    <a:pt x="332064" y="133276"/>
                    <a:pt x="253514" y="158235"/>
                  </a:cubicBezTo>
                  <a:cubicBezTo>
                    <a:pt x="174964" y="183194"/>
                    <a:pt x="0" y="40790"/>
                    <a:pt x="0" y="40790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3BFD487-937A-4B93-8620-312561076B71}"/>
                </a:ext>
              </a:extLst>
            </p:cNvPr>
            <p:cNvSpPr/>
            <p:nvPr/>
          </p:nvSpPr>
          <p:spPr>
            <a:xfrm>
              <a:off x="4658834" y="6037659"/>
              <a:ext cx="138098" cy="702137"/>
            </a:xfrm>
            <a:custGeom>
              <a:avLst/>
              <a:gdLst>
                <a:gd name="connsiteX0" fmla="*/ 138099 w 138098"/>
                <a:gd name="connsiteY0" fmla="*/ 0 h 702137"/>
                <a:gd name="connsiteX1" fmla="*/ 57014 w 138098"/>
                <a:gd name="connsiteY1" fmla="*/ 109970 h 702137"/>
                <a:gd name="connsiteX2" fmla="*/ 256 w 138098"/>
                <a:gd name="connsiteY2" fmla="*/ 702137 h 702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098" h="702137">
                  <a:moveTo>
                    <a:pt x="138099" y="0"/>
                  </a:moveTo>
                  <a:cubicBezTo>
                    <a:pt x="100179" y="27214"/>
                    <a:pt x="71800" y="65691"/>
                    <a:pt x="57014" y="109970"/>
                  </a:cubicBezTo>
                  <a:cubicBezTo>
                    <a:pt x="-7093" y="280627"/>
                    <a:pt x="256" y="702137"/>
                    <a:pt x="256" y="702137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A095A89C-64AA-4EB7-93D3-A5CF0CD54C4B}"/>
                </a:ext>
              </a:extLst>
            </p:cNvPr>
            <p:cNvSpPr/>
            <p:nvPr/>
          </p:nvSpPr>
          <p:spPr>
            <a:xfrm>
              <a:off x="4827086" y="6004466"/>
              <a:ext cx="106423" cy="16469"/>
            </a:xfrm>
            <a:custGeom>
              <a:avLst/>
              <a:gdLst>
                <a:gd name="connsiteX0" fmla="*/ 106423 w 106423"/>
                <a:gd name="connsiteY0" fmla="*/ 1900 h 16469"/>
                <a:gd name="connsiteX1" fmla="*/ 0 w 106423"/>
                <a:gd name="connsiteY1" fmla="*/ 16469 h 1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423" h="16469">
                  <a:moveTo>
                    <a:pt x="106423" y="1900"/>
                  </a:moveTo>
                  <a:cubicBezTo>
                    <a:pt x="70290" y="-3143"/>
                    <a:pt x="33447" y="1900"/>
                    <a:pt x="0" y="16469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589C9497-7A8D-4282-8E67-BDD0F1B3C314}"/>
                </a:ext>
              </a:extLst>
            </p:cNvPr>
            <p:cNvSpPr/>
            <p:nvPr/>
          </p:nvSpPr>
          <p:spPr>
            <a:xfrm>
              <a:off x="4392526" y="5898296"/>
              <a:ext cx="195823" cy="841120"/>
            </a:xfrm>
            <a:custGeom>
              <a:avLst/>
              <a:gdLst>
                <a:gd name="connsiteX0" fmla="*/ 0 w 195823"/>
                <a:gd name="connsiteY0" fmla="*/ 0 h 841120"/>
                <a:gd name="connsiteX1" fmla="*/ 90460 w 195823"/>
                <a:gd name="connsiteY1" fmla="*/ 163562 h 841120"/>
                <a:gd name="connsiteX2" fmla="*/ 191815 w 195823"/>
                <a:gd name="connsiteY2" fmla="*/ 841120 h 84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823" h="841120">
                  <a:moveTo>
                    <a:pt x="0" y="0"/>
                  </a:moveTo>
                  <a:cubicBezTo>
                    <a:pt x="40073" y="48410"/>
                    <a:pt x="70758" y="103889"/>
                    <a:pt x="90460" y="163562"/>
                  </a:cubicBezTo>
                  <a:cubicBezTo>
                    <a:pt x="175851" y="408968"/>
                    <a:pt x="207905" y="723675"/>
                    <a:pt x="191815" y="841120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791382D-28ED-4EB9-B90F-74DA0D970A45}"/>
                </a:ext>
              </a:extLst>
            </p:cNvPr>
            <p:cNvSpPr/>
            <p:nvPr/>
          </p:nvSpPr>
          <p:spPr>
            <a:xfrm>
              <a:off x="4224150" y="5789719"/>
              <a:ext cx="149752" cy="88685"/>
            </a:xfrm>
            <a:custGeom>
              <a:avLst/>
              <a:gdLst>
                <a:gd name="connsiteX0" fmla="*/ 0 w 149752"/>
                <a:gd name="connsiteY0" fmla="*/ 0 h 88685"/>
                <a:gd name="connsiteX1" fmla="*/ 149752 w 149752"/>
                <a:gd name="connsiteY1" fmla="*/ 88686 h 88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9752" h="88685">
                  <a:moveTo>
                    <a:pt x="0" y="0"/>
                  </a:moveTo>
                  <a:cubicBezTo>
                    <a:pt x="0" y="0"/>
                    <a:pt x="74370" y="11656"/>
                    <a:pt x="149752" y="88686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9404D8-7951-4AA1-BB00-59B6FE5D6082}"/>
                </a:ext>
              </a:extLst>
            </p:cNvPr>
            <p:cNvSpPr/>
            <p:nvPr/>
          </p:nvSpPr>
          <p:spPr>
            <a:xfrm>
              <a:off x="4600431" y="6128372"/>
              <a:ext cx="8868" cy="616745"/>
            </a:xfrm>
            <a:custGeom>
              <a:avLst/>
              <a:gdLst>
                <a:gd name="connsiteX0" fmla="*/ 8869 w 8868"/>
                <a:gd name="connsiteY0" fmla="*/ 0 h 616745"/>
                <a:gd name="connsiteX1" fmla="*/ 0 w 8868"/>
                <a:gd name="connsiteY1" fmla="*/ 616745 h 61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68" h="616745">
                  <a:moveTo>
                    <a:pt x="8869" y="0"/>
                  </a:moveTo>
                  <a:cubicBezTo>
                    <a:pt x="3674" y="309640"/>
                    <a:pt x="0" y="616745"/>
                    <a:pt x="0" y="616745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9FB5431-75CA-4682-A8FB-7C97CB15E657}"/>
                </a:ext>
              </a:extLst>
            </p:cNvPr>
            <p:cNvSpPr/>
            <p:nvPr/>
          </p:nvSpPr>
          <p:spPr>
            <a:xfrm>
              <a:off x="4609933" y="5315349"/>
              <a:ext cx="39021" cy="775141"/>
            </a:xfrm>
            <a:custGeom>
              <a:avLst/>
              <a:gdLst>
                <a:gd name="connsiteX0" fmla="*/ 39022 w 39021"/>
                <a:gd name="connsiteY0" fmla="*/ 155 h 775141"/>
                <a:gd name="connsiteX1" fmla="*/ 11782 w 39021"/>
                <a:gd name="connsiteY1" fmla="*/ 262032 h 775141"/>
                <a:gd name="connsiteX2" fmla="*/ 0 w 39021"/>
                <a:gd name="connsiteY2" fmla="*/ 775142 h 775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021" h="775141">
                  <a:moveTo>
                    <a:pt x="39022" y="155"/>
                  </a:moveTo>
                  <a:cubicBezTo>
                    <a:pt x="39022" y="155"/>
                    <a:pt x="22425" y="-15301"/>
                    <a:pt x="11782" y="262032"/>
                  </a:cubicBezTo>
                  <a:cubicBezTo>
                    <a:pt x="7602" y="369848"/>
                    <a:pt x="3547" y="570278"/>
                    <a:pt x="0" y="775142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8FA975-D849-4DD7-B911-9AD7D54A539A}"/>
                </a:ext>
              </a:extLst>
            </p:cNvPr>
            <p:cNvSpPr/>
            <p:nvPr/>
          </p:nvSpPr>
          <p:spPr>
            <a:xfrm>
              <a:off x="4493121" y="6750058"/>
              <a:ext cx="321928" cy="443808"/>
            </a:xfrm>
            <a:custGeom>
              <a:avLst/>
              <a:gdLst>
                <a:gd name="connsiteX0" fmla="*/ 289115 w 321928"/>
                <a:gd name="connsiteY0" fmla="*/ 349548 h 443808"/>
                <a:gd name="connsiteX1" fmla="*/ 32687 w 321928"/>
                <a:gd name="connsiteY1" fmla="*/ 443808 h 443808"/>
                <a:gd name="connsiteX2" fmla="*/ 32687 w 321928"/>
                <a:gd name="connsiteY2" fmla="*/ 443808 h 443808"/>
                <a:gd name="connsiteX3" fmla="*/ 0 w 321928"/>
                <a:gd name="connsiteY3" fmla="*/ 119092 h 443808"/>
                <a:gd name="connsiteX4" fmla="*/ 321929 w 321928"/>
                <a:gd name="connsiteY4" fmla="*/ 0 h 443808"/>
                <a:gd name="connsiteX5" fmla="*/ 289115 w 321928"/>
                <a:gd name="connsiteY5" fmla="*/ 349548 h 443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928" h="443808">
                  <a:moveTo>
                    <a:pt x="289115" y="349548"/>
                  </a:moveTo>
                  <a:lnTo>
                    <a:pt x="32687" y="443808"/>
                  </a:lnTo>
                  <a:lnTo>
                    <a:pt x="32687" y="443808"/>
                  </a:lnTo>
                  <a:lnTo>
                    <a:pt x="0" y="119092"/>
                  </a:lnTo>
                  <a:lnTo>
                    <a:pt x="321929" y="0"/>
                  </a:lnTo>
                  <a:lnTo>
                    <a:pt x="289115" y="349548"/>
                  </a:ln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B4807A2-E418-4AEF-A3AB-4AE993C63CB7}"/>
                </a:ext>
              </a:extLst>
            </p:cNvPr>
            <p:cNvSpPr/>
            <p:nvPr/>
          </p:nvSpPr>
          <p:spPr>
            <a:xfrm>
              <a:off x="4354138" y="6768429"/>
              <a:ext cx="171669" cy="425437"/>
            </a:xfrm>
            <a:custGeom>
              <a:avLst/>
              <a:gdLst>
                <a:gd name="connsiteX0" fmla="*/ 138983 w 171669"/>
                <a:gd name="connsiteY0" fmla="*/ 100722 h 425437"/>
                <a:gd name="connsiteX1" fmla="*/ 0 w 171669"/>
                <a:gd name="connsiteY1" fmla="*/ 0 h 425437"/>
                <a:gd name="connsiteX2" fmla="*/ 32687 w 171669"/>
                <a:gd name="connsiteY2" fmla="*/ 324589 h 425437"/>
                <a:gd name="connsiteX3" fmla="*/ 171670 w 171669"/>
                <a:gd name="connsiteY3" fmla="*/ 425438 h 425437"/>
                <a:gd name="connsiteX4" fmla="*/ 138983 w 171669"/>
                <a:gd name="connsiteY4" fmla="*/ 100722 h 42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669" h="425437">
                  <a:moveTo>
                    <a:pt x="138983" y="100722"/>
                  </a:moveTo>
                  <a:lnTo>
                    <a:pt x="0" y="0"/>
                  </a:lnTo>
                  <a:lnTo>
                    <a:pt x="32687" y="324589"/>
                  </a:lnTo>
                  <a:lnTo>
                    <a:pt x="171670" y="425438"/>
                  </a:lnTo>
                  <a:lnTo>
                    <a:pt x="138983" y="100722"/>
                  </a:ln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8" name="Graphic 10">
            <a:extLst>
              <a:ext uri="{FF2B5EF4-FFF2-40B4-BE49-F238E27FC236}">
                <a16:creationId xmlns:a16="http://schemas.microsoft.com/office/drawing/2014/main" id="{F1CA185C-770F-4DB1-A3B5-0236469AEA73}"/>
              </a:ext>
            </a:extLst>
          </p:cNvPr>
          <p:cNvGrpSpPr/>
          <p:nvPr/>
        </p:nvGrpSpPr>
        <p:grpSpPr>
          <a:xfrm>
            <a:off x="10616787" y="2879396"/>
            <a:ext cx="1276567" cy="2786324"/>
            <a:chOff x="4824724" y="2801563"/>
            <a:chExt cx="1276567" cy="2786324"/>
          </a:xfrm>
        </p:grpSpPr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9E75B7D-5F02-45EC-954C-F0D12731FF59}"/>
                </a:ext>
              </a:extLst>
            </p:cNvPr>
            <p:cNvSpPr/>
            <p:nvPr/>
          </p:nvSpPr>
          <p:spPr>
            <a:xfrm>
              <a:off x="4923627" y="2944468"/>
              <a:ext cx="807039" cy="2599971"/>
            </a:xfrm>
            <a:custGeom>
              <a:avLst/>
              <a:gdLst>
                <a:gd name="connsiteX0" fmla="*/ 0 w 807039"/>
                <a:gd name="connsiteY0" fmla="*/ 296171 h 2599971"/>
                <a:gd name="connsiteX1" fmla="*/ 2280 w 807039"/>
                <a:gd name="connsiteY1" fmla="*/ 304280 h 2599971"/>
                <a:gd name="connsiteX2" fmla="*/ 212719 w 807039"/>
                <a:gd name="connsiteY2" fmla="*/ 1029855 h 2599971"/>
                <a:gd name="connsiteX3" fmla="*/ 183959 w 807039"/>
                <a:gd name="connsiteY3" fmla="*/ 1719576 h 2599971"/>
                <a:gd name="connsiteX4" fmla="*/ 337512 w 807039"/>
                <a:gd name="connsiteY4" fmla="*/ 1851591 h 2599971"/>
                <a:gd name="connsiteX5" fmla="*/ 344734 w 807039"/>
                <a:gd name="connsiteY5" fmla="*/ 2284504 h 2599971"/>
                <a:gd name="connsiteX6" fmla="*/ 396171 w 807039"/>
                <a:gd name="connsiteY6" fmla="*/ 2482653 h 2599971"/>
                <a:gd name="connsiteX7" fmla="*/ 462179 w 807039"/>
                <a:gd name="connsiteY7" fmla="*/ 2431216 h 2599971"/>
                <a:gd name="connsiteX8" fmla="*/ 425438 w 807039"/>
                <a:gd name="connsiteY8" fmla="*/ 2255111 h 2599971"/>
                <a:gd name="connsiteX9" fmla="*/ 440134 w 807039"/>
                <a:gd name="connsiteY9" fmla="*/ 1814977 h 2599971"/>
                <a:gd name="connsiteX10" fmla="*/ 564928 w 807039"/>
                <a:gd name="connsiteY10" fmla="*/ 1829547 h 2599971"/>
                <a:gd name="connsiteX11" fmla="*/ 630935 w 807039"/>
                <a:gd name="connsiteY11" fmla="*/ 2189104 h 2599971"/>
                <a:gd name="connsiteX12" fmla="*/ 807039 w 807039"/>
                <a:gd name="connsiteY12" fmla="*/ 2599972 h 2599971"/>
                <a:gd name="connsiteX13" fmla="*/ 792090 w 807039"/>
                <a:gd name="connsiteY13" fmla="*/ 2379905 h 2599971"/>
                <a:gd name="connsiteX14" fmla="*/ 748127 w 807039"/>
                <a:gd name="connsiteY14" fmla="*/ 2167059 h 2599971"/>
                <a:gd name="connsiteX15" fmla="*/ 799438 w 807039"/>
                <a:gd name="connsiteY15" fmla="*/ 435535 h 2599971"/>
                <a:gd name="connsiteX16" fmla="*/ 557326 w 807039"/>
                <a:gd name="connsiteY16" fmla="*/ 259430 h 2599971"/>
                <a:gd name="connsiteX17" fmla="*/ 491319 w 807039"/>
                <a:gd name="connsiteY17" fmla="*/ 39363 h 2599971"/>
                <a:gd name="connsiteX18" fmla="*/ 263270 w 807039"/>
                <a:gd name="connsiteY18" fmla="*/ 68629 h 2599971"/>
                <a:gd name="connsiteX19" fmla="*/ 263270 w 807039"/>
                <a:gd name="connsiteY19" fmla="*/ 274127 h 2599971"/>
                <a:gd name="connsiteX20" fmla="*/ 277966 w 807039"/>
                <a:gd name="connsiteY20" fmla="*/ 391445 h 2599971"/>
                <a:gd name="connsiteX21" fmla="*/ 366018 w 807039"/>
                <a:gd name="connsiteY21" fmla="*/ 501542 h 2599971"/>
                <a:gd name="connsiteX22" fmla="*/ 314707 w 807039"/>
                <a:gd name="connsiteY22" fmla="*/ 560201 h 259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7039" h="2599971">
                  <a:moveTo>
                    <a:pt x="0" y="296171"/>
                  </a:moveTo>
                  <a:lnTo>
                    <a:pt x="2280" y="304280"/>
                  </a:lnTo>
                  <a:lnTo>
                    <a:pt x="212719" y="1029855"/>
                  </a:lnTo>
                  <a:lnTo>
                    <a:pt x="183959" y="1719576"/>
                  </a:lnTo>
                  <a:lnTo>
                    <a:pt x="337512" y="1851591"/>
                  </a:lnTo>
                  <a:lnTo>
                    <a:pt x="344734" y="2284504"/>
                  </a:lnTo>
                  <a:lnTo>
                    <a:pt x="396171" y="2482653"/>
                  </a:lnTo>
                  <a:lnTo>
                    <a:pt x="462179" y="2431216"/>
                  </a:lnTo>
                  <a:lnTo>
                    <a:pt x="425438" y="2255111"/>
                  </a:lnTo>
                  <a:lnTo>
                    <a:pt x="440134" y="1814977"/>
                  </a:lnTo>
                  <a:lnTo>
                    <a:pt x="564928" y="1829547"/>
                  </a:lnTo>
                  <a:lnTo>
                    <a:pt x="630935" y="2189104"/>
                  </a:lnTo>
                  <a:lnTo>
                    <a:pt x="807039" y="2599972"/>
                  </a:lnTo>
                  <a:lnTo>
                    <a:pt x="792090" y="2379905"/>
                  </a:lnTo>
                  <a:lnTo>
                    <a:pt x="748127" y="2167059"/>
                  </a:lnTo>
                  <a:lnTo>
                    <a:pt x="799438" y="435535"/>
                  </a:lnTo>
                  <a:lnTo>
                    <a:pt x="557326" y="259430"/>
                  </a:lnTo>
                  <a:cubicBezTo>
                    <a:pt x="557326" y="259430"/>
                    <a:pt x="586719" y="105371"/>
                    <a:pt x="491319" y="39363"/>
                  </a:cubicBezTo>
                  <a:cubicBezTo>
                    <a:pt x="395918" y="-26644"/>
                    <a:pt x="285821" y="-4726"/>
                    <a:pt x="263270" y="68629"/>
                  </a:cubicBezTo>
                  <a:cubicBezTo>
                    <a:pt x="240718" y="141985"/>
                    <a:pt x="256048" y="252082"/>
                    <a:pt x="263270" y="274127"/>
                  </a:cubicBezTo>
                  <a:cubicBezTo>
                    <a:pt x="270491" y="296171"/>
                    <a:pt x="277966" y="391445"/>
                    <a:pt x="277966" y="391445"/>
                  </a:cubicBezTo>
                  <a:lnTo>
                    <a:pt x="366018" y="501542"/>
                  </a:lnTo>
                  <a:lnTo>
                    <a:pt x="314707" y="560201"/>
                  </a:lnTo>
                  <a:close/>
                </a:path>
              </a:pathLst>
            </a:custGeom>
            <a:solidFill>
              <a:srgbClr val="000000">
                <a:alpha val="15000"/>
              </a:srgbClr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C2ADBD2-AAF3-44F7-AEC1-41872E656485}"/>
                </a:ext>
              </a:extLst>
            </p:cNvPr>
            <p:cNvSpPr/>
            <p:nvPr/>
          </p:nvSpPr>
          <p:spPr>
            <a:xfrm>
              <a:off x="5599406" y="4653782"/>
              <a:ext cx="209846" cy="933605"/>
            </a:xfrm>
            <a:custGeom>
              <a:avLst/>
              <a:gdLst>
                <a:gd name="connsiteX0" fmla="*/ 1146 w 209846"/>
                <a:gd name="connsiteY0" fmla="*/ 28253 h 933605"/>
                <a:gd name="connsiteX1" fmla="*/ 27371 w 209846"/>
                <a:gd name="connsiteY1" fmla="*/ 313567 h 933605"/>
                <a:gd name="connsiteX2" fmla="*/ 98700 w 209846"/>
                <a:gd name="connsiteY2" fmla="*/ 693649 h 933605"/>
                <a:gd name="connsiteX3" fmla="*/ 103388 w 209846"/>
                <a:gd name="connsiteY3" fmla="*/ 857717 h 933605"/>
                <a:gd name="connsiteX4" fmla="*/ 181811 w 209846"/>
                <a:gd name="connsiteY4" fmla="*/ 928919 h 933605"/>
                <a:gd name="connsiteX5" fmla="*/ 203222 w 209846"/>
                <a:gd name="connsiteY5" fmla="*/ 798171 h 933605"/>
                <a:gd name="connsiteX6" fmla="*/ 160400 w 209846"/>
                <a:gd name="connsiteY6" fmla="*/ 669830 h 933605"/>
                <a:gd name="connsiteX7" fmla="*/ 181811 w 209846"/>
                <a:gd name="connsiteY7" fmla="*/ 296590 h 933605"/>
                <a:gd name="connsiteX8" fmla="*/ 169902 w 209846"/>
                <a:gd name="connsiteY8" fmla="*/ 149245 h 933605"/>
                <a:gd name="connsiteX9" fmla="*/ 169902 w 209846"/>
                <a:gd name="connsiteY9" fmla="*/ 0 h 933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846" h="933605">
                  <a:moveTo>
                    <a:pt x="1146" y="28253"/>
                  </a:moveTo>
                  <a:cubicBezTo>
                    <a:pt x="1146" y="28253"/>
                    <a:pt x="-8356" y="204231"/>
                    <a:pt x="27371" y="313567"/>
                  </a:cubicBezTo>
                  <a:cubicBezTo>
                    <a:pt x="63099" y="422904"/>
                    <a:pt x="98700" y="693649"/>
                    <a:pt x="98700" y="693649"/>
                  </a:cubicBezTo>
                  <a:cubicBezTo>
                    <a:pt x="98700" y="693649"/>
                    <a:pt x="103388" y="821989"/>
                    <a:pt x="103388" y="857717"/>
                  </a:cubicBezTo>
                  <a:cubicBezTo>
                    <a:pt x="103388" y="893445"/>
                    <a:pt x="167621" y="950330"/>
                    <a:pt x="181811" y="928919"/>
                  </a:cubicBezTo>
                  <a:cubicBezTo>
                    <a:pt x="209050" y="891101"/>
                    <a:pt x="216981" y="842704"/>
                    <a:pt x="203222" y="798171"/>
                  </a:cubicBezTo>
                  <a:cubicBezTo>
                    <a:pt x="184218" y="734064"/>
                    <a:pt x="160400" y="676925"/>
                    <a:pt x="160400" y="669830"/>
                  </a:cubicBezTo>
                  <a:cubicBezTo>
                    <a:pt x="160400" y="662735"/>
                    <a:pt x="184218" y="358417"/>
                    <a:pt x="181811" y="296590"/>
                  </a:cubicBezTo>
                  <a:cubicBezTo>
                    <a:pt x="179404" y="234764"/>
                    <a:pt x="169902" y="177751"/>
                    <a:pt x="169902" y="149245"/>
                  </a:cubicBezTo>
                  <a:lnTo>
                    <a:pt x="169902" y="0"/>
                  </a:ln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3555B62-5BAF-4A9C-9816-4DAE20273869}"/>
                </a:ext>
              </a:extLst>
            </p:cNvPr>
            <p:cNvSpPr/>
            <p:nvPr/>
          </p:nvSpPr>
          <p:spPr>
            <a:xfrm>
              <a:off x="5700386" y="5382398"/>
              <a:ext cx="108865" cy="205488"/>
            </a:xfrm>
            <a:custGeom>
              <a:avLst/>
              <a:gdLst>
                <a:gd name="connsiteX0" fmla="*/ 102242 w 108865"/>
                <a:gd name="connsiteY0" fmla="*/ 70062 h 205488"/>
                <a:gd name="connsiteX1" fmla="*/ 79184 w 108865"/>
                <a:gd name="connsiteY1" fmla="*/ 0 h 205488"/>
                <a:gd name="connsiteX2" fmla="*/ 80831 w 108865"/>
                <a:gd name="connsiteY2" fmla="*/ 70062 h 205488"/>
                <a:gd name="connsiteX3" fmla="*/ 16723 w 108865"/>
                <a:gd name="connsiteY3" fmla="*/ 79691 h 205488"/>
                <a:gd name="connsiteX4" fmla="*/ 0 w 108865"/>
                <a:gd name="connsiteY4" fmla="*/ 32940 h 205488"/>
                <a:gd name="connsiteX5" fmla="*/ 2407 w 108865"/>
                <a:gd name="connsiteY5" fmla="*/ 129608 h 205488"/>
                <a:gd name="connsiteX6" fmla="*/ 80831 w 108865"/>
                <a:gd name="connsiteY6" fmla="*/ 200810 h 205488"/>
                <a:gd name="connsiteX7" fmla="*/ 102242 w 108865"/>
                <a:gd name="connsiteY7" fmla="*/ 70062 h 205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65" h="205488">
                  <a:moveTo>
                    <a:pt x="102242" y="70062"/>
                  </a:moveTo>
                  <a:cubicBezTo>
                    <a:pt x="94767" y="44723"/>
                    <a:pt x="86532" y="20524"/>
                    <a:pt x="79184" y="0"/>
                  </a:cubicBezTo>
                  <a:lnTo>
                    <a:pt x="80831" y="70062"/>
                  </a:lnTo>
                  <a:lnTo>
                    <a:pt x="16723" y="79691"/>
                  </a:lnTo>
                  <a:lnTo>
                    <a:pt x="0" y="32940"/>
                  </a:lnTo>
                  <a:cubicBezTo>
                    <a:pt x="1140" y="69808"/>
                    <a:pt x="2407" y="111490"/>
                    <a:pt x="2407" y="129608"/>
                  </a:cubicBezTo>
                  <a:cubicBezTo>
                    <a:pt x="2407" y="165209"/>
                    <a:pt x="66641" y="222221"/>
                    <a:pt x="80831" y="200810"/>
                  </a:cubicBezTo>
                  <a:cubicBezTo>
                    <a:pt x="108070" y="162991"/>
                    <a:pt x="116001" y="114595"/>
                    <a:pt x="102242" y="70062"/>
                  </a:cubicBezTo>
                  <a:close/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91A17461-F2BD-43D4-8874-811C68BD2E8F}"/>
                </a:ext>
              </a:extLst>
            </p:cNvPr>
            <p:cNvSpPr/>
            <p:nvPr/>
          </p:nvSpPr>
          <p:spPr>
            <a:xfrm>
              <a:off x="5299625" y="4621622"/>
              <a:ext cx="244420" cy="835339"/>
            </a:xfrm>
            <a:custGeom>
              <a:avLst/>
              <a:gdLst>
                <a:gd name="connsiteX0" fmla="*/ 99356 w 244420"/>
                <a:gd name="connsiteY0" fmla="*/ 1247 h 835339"/>
                <a:gd name="connsiteX1" fmla="*/ 75665 w 244420"/>
                <a:gd name="connsiteY1" fmla="*/ 212825 h 835339"/>
                <a:gd name="connsiteX2" fmla="*/ 123175 w 244420"/>
                <a:gd name="connsiteY2" fmla="*/ 662081 h 835339"/>
                <a:gd name="connsiteX3" fmla="*/ 42344 w 244420"/>
                <a:gd name="connsiteY3" fmla="*/ 757229 h 835339"/>
                <a:gd name="connsiteX4" fmla="*/ 4336 w 244420"/>
                <a:gd name="connsiteY4" fmla="*/ 828557 h 835339"/>
                <a:gd name="connsiteX5" fmla="*/ 99356 w 244420"/>
                <a:gd name="connsiteY5" fmla="*/ 814241 h 835339"/>
                <a:gd name="connsiteX6" fmla="*/ 154088 w 244420"/>
                <a:gd name="connsiteY6" fmla="*/ 759636 h 835339"/>
                <a:gd name="connsiteX7" fmla="*/ 194504 w 244420"/>
                <a:gd name="connsiteY7" fmla="*/ 692995 h 835339"/>
                <a:gd name="connsiteX8" fmla="*/ 196911 w 244420"/>
                <a:gd name="connsiteY8" fmla="*/ 619259 h 835339"/>
                <a:gd name="connsiteX9" fmla="*/ 213508 w 244420"/>
                <a:gd name="connsiteY9" fmla="*/ 364985 h 835339"/>
                <a:gd name="connsiteX10" fmla="*/ 244421 w 244420"/>
                <a:gd name="connsiteY10" fmla="*/ 72575 h 835339"/>
                <a:gd name="connsiteX11" fmla="*/ 99356 w 244420"/>
                <a:gd name="connsiteY11" fmla="*/ 1247 h 83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4420" h="835339">
                  <a:moveTo>
                    <a:pt x="99356" y="1247"/>
                  </a:moveTo>
                  <a:cubicBezTo>
                    <a:pt x="84394" y="70802"/>
                    <a:pt x="76463" y="141687"/>
                    <a:pt x="75665" y="212825"/>
                  </a:cubicBezTo>
                  <a:cubicBezTo>
                    <a:pt x="75665" y="322162"/>
                    <a:pt x="123175" y="662081"/>
                    <a:pt x="123175" y="662081"/>
                  </a:cubicBezTo>
                  <a:cubicBezTo>
                    <a:pt x="123175" y="662081"/>
                    <a:pt x="61348" y="726315"/>
                    <a:pt x="42344" y="757229"/>
                  </a:cubicBezTo>
                  <a:cubicBezTo>
                    <a:pt x="23340" y="788142"/>
                    <a:pt x="-12388" y="809553"/>
                    <a:pt x="4336" y="828557"/>
                  </a:cubicBezTo>
                  <a:cubicBezTo>
                    <a:pt x="21060" y="847561"/>
                    <a:pt x="70850" y="821336"/>
                    <a:pt x="99356" y="814241"/>
                  </a:cubicBezTo>
                  <a:cubicBezTo>
                    <a:pt x="127863" y="807146"/>
                    <a:pt x="142179" y="776233"/>
                    <a:pt x="154088" y="759636"/>
                  </a:cubicBezTo>
                  <a:cubicBezTo>
                    <a:pt x="165997" y="743039"/>
                    <a:pt x="189689" y="733410"/>
                    <a:pt x="194504" y="692995"/>
                  </a:cubicBezTo>
                  <a:cubicBezTo>
                    <a:pt x="197342" y="668530"/>
                    <a:pt x="198152" y="643863"/>
                    <a:pt x="196911" y="619259"/>
                  </a:cubicBezTo>
                  <a:cubicBezTo>
                    <a:pt x="196911" y="609757"/>
                    <a:pt x="201598" y="452910"/>
                    <a:pt x="213508" y="364985"/>
                  </a:cubicBezTo>
                  <a:cubicBezTo>
                    <a:pt x="225417" y="277059"/>
                    <a:pt x="244421" y="160501"/>
                    <a:pt x="244421" y="72575"/>
                  </a:cubicBezTo>
                  <a:cubicBezTo>
                    <a:pt x="244421" y="-15350"/>
                    <a:pt x="99356" y="1247"/>
                    <a:pt x="99356" y="1247"/>
                  </a:cubicBez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EA1DB4C-8F3B-4AA5-B2E0-A6EDB8D31F3F}"/>
                </a:ext>
              </a:extLst>
            </p:cNvPr>
            <p:cNvSpPr/>
            <p:nvPr/>
          </p:nvSpPr>
          <p:spPr>
            <a:xfrm>
              <a:off x="5299118" y="5273188"/>
              <a:ext cx="197417" cy="184280"/>
            </a:xfrm>
            <a:custGeom>
              <a:avLst/>
              <a:gdLst>
                <a:gd name="connsiteX0" fmla="*/ 180187 w 197417"/>
                <a:gd name="connsiteY0" fmla="*/ 29646 h 184280"/>
                <a:gd name="connsiteX1" fmla="*/ 125582 w 197417"/>
                <a:gd name="connsiteY1" fmla="*/ 81971 h 184280"/>
                <a:gd name="connsiteX2" fmla="*/ 77945 w 197417"/>
                <a:gd name="connsiteY2" fmla="*/ 65374 h 184280"/>
                <a:gd name="connsiteX3" fmla="*/ 73764 w 197417"/>
                <a:gd name="connsiteY3" fmla="*/ 65374 h 184280"/>
                <a:gd name="connsiteX4" fmla="*/ 42344 w 197417"/>
                <a:gd name="connsiteY4" fmla="*/ 106169 h 184280"/>
                <a:gd name="connsiteX5" fmla="*/ 4336 w 197417"/>
                <a:gd name="connsiteY5" fmla="*/ 177498 h 184280"/>
                <a:gd name="connsiteX6" fmla="*/ 99356 w 197417"/>
                <a:gd name="connsiteY6" fmla="*/ 163182 h 184280"/>
                <a:gd name="connsiteX7" fmla="*/ 154088 w 197417"/>
                <a:gd name="connsiteY7" fmla="*/ 108577 h 184280"/>
                <a:gd name="connsiteX8" fmla="*/ 194503 w 197417"/>
                <a:gd name="connsiteY8" fmla="*/ 41936 h 184280"/>
                <a:gd name="connsiteX9" fmla="*/ 197418 w 197417"/>
                <a:gd name="connsiteY9" fmla="*/ 0 h 184280"/>
                <a:gd name="connsiteX10" fmla="*/ 180187 w 197417"/>
                <a:gd name="connsiteY10" fmla="*/ 29646 h 18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417" h="184280">
                  <a:moveTo>
                    <a:pt x="180187" y="29646"/>
                  </a:moveTo>
                  <a:cubicBezTo>
                    <a:pt x="167289" y="51894"/>
                    <a:pt x="148349" y="70024"/>
                    <a:pt x="125582" y="81971"/>
                  </a:cubicBezTo>
                  <a:lnTo>
                    <a:pt x="77945" y="65374"/>
                  </a:lnTo>
                  <a:lnTo>
                    <a:pt x="73764" y="65374"/>
                  </a:lnTo>
                  <a:cubicBezTo>
                    <a:pt x="62400" y="78272"/>
                    <a:pt x="51910" y="91891"/>
                    <a:pt x="42344" y="106169"/>
                  </a:cubicBezTo>
                  <a:cubicBezTo>
                    <a:pt x="23340" y="137083"/>
                    <a:pt x="-12387" y="158494"/>
                    <a:pt x="4336" y="177498"/>
                  </a:cubicBezTo>
                  <a:cubicBezTo>
                    <a:pt x="21060" y="196502"/>
                    <a:pt x="70850" y="170277"/>
                    <a:pt x="99356" y="163182"/>
                  </a:cubicBezTo>
                  <a:cubicBezTo>
                    <a:pt x="127862" y="156087"/>
                    <a:pt x="142179" y="125174"/>
                    <a:pt x="154088" y="108577"/>
                  </a:cubicBezTo>
                  <a:cubicBezTo>
                    <a:pt x="165997" y="91980"/>
                    <a:pt x="189689" y="82351"/>
                    <a:pt x="194503" y="41936"/>
                  </a:cubicBezTo>
                  <a:cubicBezTo>
                    <a:pt x="196404" y="25086"/>
                    <a:pt x="197164" y="11276"/>
                    <a:pt x="197418" y="0"/>
                  </a:cubicBezTo>
                  <a:cubicBezTo>
                    <a:pt x="191171" y="9578"/>
                    <a:pt x="185419" y="19473"/>
                    <a:pt x="180187" y="29646"/>
                  </a:cubicBezTo>
                  <a:close/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1780B2E-B0C8-4A73-A829-C564D4AF076A}"/>
                </a:ext>
              </a:extLst>
            </p:cNvPr>
            <p:cNvSpPr/>
            <p:nvPr/>
          </p:nvSpPr>
          <p:spPr>
            <a:xfrm>
              <a:off x="5289645" y="3900461"/>
              <a:ext cx="560535" cy="817340"/>
            </a:xfrm>
            <a:custGeom>
              <a:avLst/>
              <a:gdLst>
                <a:gd name="connsiteX0" fmla="*/ 71329 w 560535"/>
                <a:gd name="connsiteY0" fmla="*/ 52325 h 817340"/>
                <a:gd name="connsiteX1" fmla="*/ 14316 w 560535"/>
                <a:gd name="connsiteY1" fmla="*/ 259216 h 817340"/>
                <a:gd name="connsiteX2" fmla="*/ 0 w 560535"/>
                <a:gd name="connsiteY2" fmla="*/ 650826 h 817340"/>
                <a:gd name="connsiteX3" fmla="*/ 180665 w 560535"/>
                <a:gd name="connsiteY3" fmla="*/ 802859 h 817340"/>
                <a:gd name="connsiteX4" fmla="*/ 556313 w 560535"/>
                <a:gd name="connsiteY4" fmla="*/ 757629 h 817340"/>
                <a:gd name="connsiteX5" fmla="*/ 556313 w 560535"/>
                <a:gd name="connsiteY5" fmla="*/ 246926 h 817340"/>
                <a:gd name="connsiteX6" fmla="*/ 527426 w 560535"/>
                <a:gd name="connsiteY6" fmla="*/ 80831 h 817340"/>
                <a:gd name="connsiteX7" fmla="*/ 89953 w 560535"/>
                <a:gd name="connsiteY7" fmla="*/ 0 h 81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0535" h="817340">
                  <a:moveTo>
                    <a:pt x="71329" y="52325"/>
                  </a:moveTo>
                  <a:cubicBezTo>
                    <a:pt x="71329" y="52325"/>
                    <a:pt x="14316" y="178385"/>
                    <a:pt x="14316" y="259216"/>
                  </a:cubicBezTo>
                  <a:cubicBezTo>
                    <a:pt x="14316" y="340046"/>
                    <a:pt x="0" y="650826"/>
                    <a:pt x="0" y="650826"/>
                  </a:cubicBezTo>
                  <a:cubicBezTo>
                    <a:pt x="40453" y="721179"/>
                    <a:pt x="104434" y="775024"/>
                    <a:pt x="180665" y="802859"/>
                  </a:cubicBezTo>
                  <a:cubicBezTo>
                    <a:pt x="311414" y="852776"/>
                    <a:pt x="556313" y="757629"/>
                    <a:pt x="556313" y="757629"/>
                  </a:cubicBezTo>
                  <a:cubicBezTo>
                    <a:pt x="556313" y="757629"/>
                    <a:pt x="565815" y="325350"/>
                    <a:pt x="556313" y="246926"/>
                  </a:cubicBezTo>
                  <a:cubicBezTo>
                    <a:pt x="546811" y="168503"/>
                    <a:pt x="527426" y="80831"/>
                    <a:pt x="527426" y="80831"/>
                  </a:cubicBezTo>
                  <a:lnTo>
                    <a:pt x="89953" y="0"/>
                  </a:ln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A763C429-CD2A-4F15-A72C-DD9BAB877E47}"/>
                </a:ext>
              </a:extLst>
            </p:cNvPr>
            <p:cNvSpPr/>
            <p:nvPr/>
          </p:nvSpPr>
          <p:spPr>
            <a:xfrm>
              <a:off x="5360973" y="3301073"/>
              <a:ext cx="594193" cy="792020"/>
            </a:xfrm>
            <a:custGeom>
              <a:avLst/>
              <a:gdLst>
                <a:gd name="connsiteX0" fmla="*/ 0 w 594193"/>
                <a:gd name="connsiteY0" fmla="*/ 651713 h 792020"/>
                <a:gd name="connsiteX1" fmla="*/ 6968 w 594193"/>
                <a:gd name="connsiteY1" fmla="*/ 657414 h 792020"/>
                <a:gd name="connsiteX2" fmla="*/ 185480 w 594193"/>
                <a:gd name="connsiteY2" fmla="*/ 763457 h 792020"/>
                <a:gd name="connsiteX3" fmla="*/ 451537 w 594193"/>
                <a:gd name="connsiteY3" fmla="*/ 784868 h 792020"/>
                <a:gd name="connsiteX4" fmla="*/ 484857 w 594193"/>
                <a:gd name="connsiteY4" fmla="*/ 471047 h 792020"/>
                <a:gd name="connsiteX5" fmla="*/ 594194 w 594193"/>
                <a:gd name="connsiteY5" fmla="*/ 95527 h 792020"/>
                <a:gd name="connsiteX6" fmla="*/ 234890 w 594193"/>
                <a:gd name="connsiteY6" fmla="*/ 0 h 792020"/>
                <a:gd name="connsiteX7" fmla="*/ 111237 w 594193"/>
                <a:gd name="connsiteY7" fmla="*/ 282907 h 792020"/>
                <a:gd name="connsiteX8" fmla="*/ 87419 w 594193"/>
                <a:gd name="connsiteY8" fmla="*/ 456478 h 792020"/>
                <a:gd name="connsiteX9" fmla="*/ 0 w 594193"/>
                <a:gd name="connsiteY9" fmla="*/ 651713 h 79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4193" h="792020">
                  <a:moveTo>
                    <a:pt x="0" y="651713"/>
                  </a:moveTo>
                  <a:lnTo>
                    <a:pt x="6968" y="657414"/>
                  </a:lnTo>
                  <a:cubicBezTo>
                    <a:pt x="61915" y="699920"/>
                    <a:pt x="121867" y="735534"/>
                    <a:pt x="185480" y="763457"/>
                  </a:cubicBezTo>
                  <a:cubicBezTo>
                    <a:pt x="294816" y="810967"/>
                    <a:pt x="451537" y="784868"/>
                    <a:pt x="451537" y="784868"/>
                  </a:cubicBezTo>
                  <a:lnTo>
                    <a:pt x="484857" y="471047"/>
                  </a:lnTo>
                  <a:lnTo>
                    <a:pt x="594194" y="95527"/>
                  </a:lnTo>
                  <a:lnTo>
                    <a:pt x="234890" y="0"/>
                  </a:lnTo>
                  <a:cubicBezTo>
                    <a:pt x="234890" y="0"/>
                    <a:pt x="125554" y="216393"/>
                    <a:pt x="111237" y="282907"/>
                  </a:cubicBezTo>
                  <a:cubicBezTo>
                    <a:pt x="96921" y="349422"/>
                    <a:pt x="89826" y="437474"/>
                    <a:pt x="87419" y="456478"/>
                  </a:cubicBezTo>
                  <a:cubicBezTo>
                    <a:pt x="85011" y="475482"/>
                    <a:pt x="0" y="651713"/>
                    <a:pt x="0" y="651713"/>
                  </a:cubicBez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3074C42-1697-46DE-9D16-684E34D23AA5}"/>
                </a:ext>
              </a:extLst>
            </p:cNvPr>
            <p:cNvSpPr/>
            <p:nvPr/>
          </p:nvSpPr>
          <p:spPr>
            <a:xfrm>
              <a:off x="4824724" y="3034023"/>
              <a:ext cx="174284" cy="217512"/>
            </a:xfrm>
            <a:custGeom>
              <a:avLst/>
              <a:gdLst>
                <a:gd name="connsiteX0" fmla="*/ 148186 w 174284"/>
                <a:gd name="connsiteY0" fmla="*/ 217512 h 217512"/>
                <a:gd name="connsiteX1" fmla="*/ 73944 w 174284"/>
                <a:gd name="connsiteY1" fmla="*/ 196354 h 217512"/>
                <a:gd name="connsiteX2" fmla="*/ 23266 w 174284"/>
                <a:gd name="connsiteY2" fmla="*/ 130094 h 217512"/>
                <a:gd name="connsiteX3" fmla="*/ 4768 w 174284"/>
                <a:gd name="connsiteY3" fmla="*/ 95759 h 217512"/>
                <a:gd name="connsiteX4" fmla="*/ 41890 w 174284"/>
                <a:gd name="connsiteY4" fmla="*/ 106275 h 217512"/>
                <a:gd name="connsiteX5" fmla="*/ 60387 w 174284"/>
                <a:gd name="connsiteY5" fmla="*/ 130094 h 217512"/>
                <a:gd name="connsiteX6" fmla="*/ 78884 w 174284"/>
                <a:gd name="connsiteY6" fmla="*/ 119578 h 217512"/>
                <a:gd name="connsiteX7" fmla="*/ 41890 w 174284"/>
                <a:gd name="connsiteY7" fmla="*/ 53317 h 217512"/>
                <a:gd name="connsiteX8" fmla="*/ 7429 w 174284"/>
                <a:gd name="connsiteY8" fmla="*/ 5680 h 217512"/>
                <a:gd name="connsiteX9" fmla="*/ 33908 w 174284"/>
                <a:gd name="connsiteY9" fmla="*/ 10875 h 217512"/>
                <a:gd name="connsiteX10" fmla="*/ 102703 w 174284"/>
                <a:gd name="connsiteY10" fmla="*/ 77135 h 217512"/>
                <a:gd name="connsiteX11" fmla="*/ 150466 w 174284"/>
                <a:gd name="connsiteY11" fmla="*/ 116917 h 217512"/>
                <a:gd name="connsiteX12" fmla="*/ 174285 w 174284"/>
                <a:gd name="connsiteY12" fmla="*/ 169875 h 217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4284" h="217512">
                  <a:moveTo>
                    <a:pt x="148186" y="217512"/>
                  </a:moveTo>
                  <a:lnTo>
                    <a:pt x="73944" y="196354"/>
                  </a:lnTo>
                  <a:cubicBezTo>
                    <a:pt x="73944" y="196354"/>
                    <a:pt x="28967" y="148718"/>
                    <a:pt x="23266" y="130094"/>
                  </a:cubicBezTo>
                  <a:cubicBezTo>
                    <a:pt x="17565" y="111470"/>
                    <a:pt x="-11195" y="98293"/>
                    <a:pt x="4768" y="95759"/>
                  </a:cubicBezTo>
                  <a:cubicBezTo>
                    <a:pt x="18109" y="93048"/>
                    <a:pt x="31944" y="96963"/>
                    <a:pt x="41890" y="106275"/>
                  </a:cubicBezTo>
                  <a:cubicBezTo>
                    <a:pt x="49745" y="114257"/>
                    <a:pt x="52405" y="124899"/>
                    <a:pt x="60387" y="130094"/>
                  </a:cubicBezTo>
                  <a:cubicBezTo>
                    <a:pt x="68369" y="135288"/>
                    <a:pt x="81545" y="127433"/>
                    <a:pt x="78884" y="119578"/>
                  </a:cubicBezTo>
                  <a:cubicBezTo>
                    <a:pt x="76224" y="111723"/>
                    <a:pt x="47084" y="63959"/>
                    <a:pt x="41890" y="53317"/>
                  </a:cubicBezTo>
                  <a:cubicBezTo>
                    <a:pt x="36696" y="42675"/>
                    <a:pt x="7429" y="18856"/>
                    <a:pt x="7429" y="5680"/>
                  </a:cubicBezTo>
                  <a:cubicBezTo>
                    <a:pt x="7429" y="-7496"/>
                    <a:pt x="23266" y="5680"/>
                    <a:pt x="33908" y="10875"/>
                  </a:cubicBezTo>
                  <a:cubicBezTo>
                    <a:pt x="44550" y="16069"/>
                    <a:pt x="89527" y="71814"/>
                    <a:pt x="102703" y="77135"/>
                  </a:cubicBezTo>
                  <a:cubicBezTo>
                    <a:pt x="121682" y="86220"/>
                    <a:pt x="138101" y="99902"/>
                    <a:pt x="150466" y="116917"/>
                  </a:cubicBezTo>
                  <a:cubicBezTo>
                    <a:pt x="160577" y="133514"/>
                    <a:pt x="168571" y="151302"/>
                    <a:pt x="174285" y="169875"/>
                  </a:cubicBez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A8A2A2E0-0731-43D9-A925-D71969D79F3D}"/>
                </a:ext>
              </a:extLst>
            </p:cNvPr>
            <p:cNvSpPr/>
            <p:nvPr/>
          </p:nvSpPr>
          <p:spPr>
            <a:xfrm>
              <a:off x="4949219" y="3195030"/>
              <a:ext cx="748886" cy="967560"/>
            </a:xfrm>
            <a:custGeom>
              <a:avLst/>
              <a:gdLst>
                <a:gd name="connsiteX0" fmla="*/ 748887 w 748886"/>
                <a:gd name="connsiteY0" fmla="*/ 80704 h 967560"/>
                <a:gd name="connsiteX1" fmla="*/ 511083 w 748886"/>
                <a:gd name="connsiteY1" fmla="*/ 68795 h 967560"/>
                <a:gd name="connsiteX2" fmla="*/ 301911 w 748886"/>
                <a:gd name="connsiteY2" fmla="*/ 228049 h 967560"/>
                <a:gd name="connsiteX3" fmla="*/ 49917 w 748886"/>
                <a:gd name="connsiteY3" fmla="*/ 0 h 967560"/>
                <a:gd name="connsiteX4" fmla="*/ 0 w 748886"/>
                <a:gd name="connsiteY4" fmla="*/ 47510 h 967560"/>
                <a:gd name="connsiteX5" fmla="*/ 282907 w 748886"/>
                <a:gd name="connsiteY5" fmla="*/ 415936 h 967560"/>
                <a:gd name="connsiteX6" fmla="*/ 463573 w 748886"/>
                <a:gd name="connsiteY6" fmla="*/ 363738 h 967560"/>
                <a:gd name="connsiteX7" fmla="*/ 475482 w 748886"/>
                <a:gd name="connsiteY7" fmla="*/ 518178 h 967560"/>
                <a:gd name="connsiteX8" fmla="*/ 416062 w 748886"/>
                <a:gd name="connsiteY8" fmla="*/ 679839 h 967560"/>
                <a:gd name="connsiteX9" fmla="*/ 306599 w 748886"/>
                <a:gd name="connsiteY9" fmla="*/ 877101 h 967560"/>
                <a:gd name="connsiteX10" fmla="*/ 344607 w 748886"/>
                <a:gd name="connsiteY10" fmla="*/ 934240 h 967560"/>
                <a:gd name="connsiteX11" fmla="*/ 401620 w 748886"/>
                <a:gd name="connsiteY11" fmla="*/ 967561 h 967560"/>
                <a:gd name="connsiteX12" fmla="*/ 499047 w 748886"/>
                <a:gd name="connsiteY12" fmla="*/ 656021 h 967560"/>
                <a:gd name="connsiteX13" fmla="*/ 534774 w 748886"/>
                <a:gd name="connsiteY13" fmla="*/ 530087 h 967560"/>
                <a:gd name="connsiteX14" fmla="*/ 663115 w 748886"/>
                <a:gd name="connsiteY14" fmla="*/ 223361 h 967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8886" h="967560">
                  <a:moveTo>
                    <a:pt x="748887" y="80704"/>
                  </a:moveTo>
                  <a:cubicBezTo>
                    <a:pt x="748887" y="80704"/>
                    <a:pt x="527680" y="59293"/>
                    <a:pt x="511083" y="68795"/>
                  </a:cubicBezTo>
                  <a:cubicBezTo>
                    <a:pt x="494486" y="78297"/>
                    <a:pt x="301911" y="228049"/>
                    <a:pt x="301911" y="228049"/>
                  </a:cubicBezTo>
                  <a:lnTo>
                    <a:pt x="49917" y="0"/>
                  </a:lnTo>
                  <a:lnTo>
                    <a:pt x="0" y="47510"/>
                  </a:lnTo>
                  <a:lnTo>
                    <a:pt x="282907" y="415936"/>
                  </a:lnTo>
                  <a:lnTo>
                    <a:pt x="463573" y="363738"/>
                  </a:lnTo>
                  <a:cubicBezTo>
                    <a:pt x="463573" y="363738"/>
                    <a:pt x="470667" y="480169"/>
                    <a:pt x="475482" y="518178"/>
                  </a:cubicBezTo>
                  <a:cubicBezTo>
                    <a:pt x="480296" y="556186"/>
                    <a:pt x="444569" y="618012"/>
                    <a:pt x="416062" y="679839"/>
                  </a:cubicBezTo>
                  <a:cubicBezTo>
                    <a:pt x="387556" y="741665"/>
                    <a:pt x="306599" y="877101"/>
                    <a:pt x="306599" y="877101"/>
                  </a:cubicBezTo>
                  <a:cubicBezTo>
                    <a:pt x="306599" y="877101"/>
                    <a:pt x="325730" y="922331"/>
                    <a:pt x="344607" y="934240"/>
                  </a:cubicBezTo>
                  <a:cubicBezTo>
                    <a:pt x="363485" y="946149"/>
                    <a:pt x="401620" y="967561"/>
                    <a:pt x="401620" y="967561"/>
                  </a:cubicBezTo>
                  <a:cubicBezTo>
                    <a:pt x="401620" y="967561"/>
                    <a:pt x="482450" y="717847"/>
                    <a:pt x="499047" y="656021"/>
                  </a:cubicBezTo>
                  <a:cubicBezTo>
                    <a:pt x="515644" y="594194"/>
                    <a:pt x="532367" y="556186"/>
                    <a:pt x="534774" y="530087"/>
                  </a:cubicBezTo>
                  <a:cubicBezTo>
                    <a:pt x="537182" y="503988"/>
                    <a:pt x="663115" y="223361"/>
                    <a:pt x="663115" y="223361"/>
                  </a:cubicBezTo>
                  <a:close/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803A482-7F8C-465A-933C-0DC4FE4C8746}"/>
                </a:ext>
              </a:extLst>
            </p:cNvPr>
            <p:cNvSpPr/>
            <p:nvPr/>
          </p:nvSpPr>
          <p:spPr>
            <a:xfrm>
              <a:off x="5412791" y="3396600"/>
              <a:ext cx="30913" cy="161661"/>
            </a:xfrm>
            <a:custGeom>
              <a:avLst/>
              <a:gdLst>
                <a:gd name="connsiteX0" fmla="*/ 0 w 30913"/>
                <a:gd name="connsiteY0" fmla="*/ 161661 h 161661"/>
                <a:gd name="connsiteX1" fmla="*/ 30913 w 30913"/>
                <a:gd name="connsiteY1" fmla="*/ 0 h 16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913" h="161661">
                  <a:moveTo>
                    <a:pt x="0" y="161661"/>
                  </a:moveTo>
                  <a:lnTo>
                    <a:pt x="30913" y="0"/>
                  </a:lnTo>
                </a:path>
              </a:pathLst>
            </a:custGeom>
            <a:ln w="12668" cap="rnd">
              <a:solidFill>
                <a:srgbClr val="80808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9AF798A1-BB2F-4702-AC90-936183E72788}"/>
                </a:ext>
              </a:extLst>
            </p:cNvPr>
            <p:cNvSpPr/>
            <p:nvPr/>
          </p:nvSpPr>
          <p:spPr>
            <a:xfrm>
              <a:off x="5472044" y="3269146"/>
              <a:ext cx="226061" cy="500567"/>
            </a:xfrm>
            <a:custGeom>
              <a:avLst/>
              <a:gdLst>
                <a:gd name="connsiteX0" fmla="*/ 155747 w 226061"/>
                <a:gd name="connsiteY0" fmla="*/ 0 h 500567"/>
                <a:gd name="connsiteX1" fmla="*/ 61993 w 226061"/>
                <a:gd name="connsiteY1" fmla="*/ 132142 h 500567"/>
                <a:gd name="connsiteX2" fmla="*/ 167 w 226061"/>
                <a:gd name="connsiteY2" fmla="*/ 491065 h 500567"/>
                <a:gd name="connsiteX3" fmla="*/ 927 w 226061"/>
                <a:gd name="connsiteY3" fmla="*/ 500567 h 500567"/>
                <a:gd name="connsiteX4" fmla="*/ 12076 w 226061"/>
                <a:gd name="connsiteY4" fmla="*/ 455464 h 500567"/>
                <a:gd name="connsiteX5" fmla="*/ 140417 w 226061"/>
                <a:gd name="connsiteY5" fmla="*/ 148739 h 500567"/>
                <a:gd name="connsiteX6" fmla="*/ 226062 w 226061"/>
                <a:gd name="connsiteY6" fmla="*/ 6588 h 500567"/>
                <a:gd name="connsiteX7" fmla="*/ 155747 w 226061"/>
                <a:gd name="connsiteY7" fmla="*/ 0 h 50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061" h="500567">
                  <a:moveTo>
                    <a:pt x="155747" y="0"/>
                  </a:moveTo>
                  <a:cubicBezTo>
                    <a:pt x="119157" y="40010"/>
                    <a:pt x="87661" y="84391"/>
                    <a:pt x="61993" y="132142"/>
                  </a:cubicBezTo>
                  <a:cubicBezTo>
                    <a:pt x="21578" y="212972"/>
                    <a:pt x="-2241" y="467373"/>
                    <a:pt x="167" y="491065"/>
                  </a:cubicBezTo>
                  <a:cubicBezTo>
                    <a:pt x="167" y="494233"/>
                    <a:pt x="800" y="497527"/>
                    <a:pt x="927" y="500567"/>
                  </a:cubicBezTo>
                  <a:cubicBezTo>
                    <a:pt x="6121" y="485934"/>
                    <a:pt x="9859" y="470832"/>
                    <a:pt x="12076" y="455464"/>
                  </a:cubicBezTo>
                  <a:cubicBezTo>
                    <a:pt x="14483" y="429365"/>
                    <a:pt x="140417" y="148739"/>
                    <a:pt x="140417" y="148739"/>
                  </a:cubicBezTo>
                  <a:lnTo>
                    <a:pt x="226062" y="6588"/>
                  </a:lnTo>
                  <a:cubicBezTo>
                    <a:pt x="226062" y="6588"/>
                    <a:pt x="195149" y="3167"/>
                    <a:pt x="155747" y="0"/>
                  </a:cubicBezTo>
                  <a:close/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934F004-C1FC-4552-A9A6-E34FEB540F7A}"/>
                </a:ext>
              </a:extLst>
            </p:cNvPr>
            <p:cNvSpPr/>
            <p:nvPr/>
          </p:nvSpPr>
          <p:spPr>
            <a:xfrm>
              <a:off x="5208307" y="3422699"/>
              <a:ext cx="42822" cy="28506"/>
            </a:xfrm>
            <a:custGeom>
              <a:avLst/>
              <a:gdLst>
                <a:gd name="connsiteX0" fmla="*/ 42822 w 42822"/>
                <a:gd name="connsiteY0" fmla="*/ 0 h 28506"/>
                <a:gd name="connsiteX1" fmla="*/ 0 w 42822"/>
                <a:gd name="connsiteY1" fmla="*/ 28506 h 2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822" h="28506">
                  <a:moveTo>
                    <a:pt x="42822" y="0"/>
                  </a:moveTo>
                  <a:lnTo>
                    <a:pt x="0" y="28506"/>
                  </a:lnTo>
                </a:path>
              </a:pathLst>
            </a:custGeom>
            <a:ln w="12668" cap="rnd">
              <a:solidFill>
                <a:srgbClr val="80808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BE9C2D2-36A6-4AD9-90F8-007B81CE108F}"/>
                </a:ext>
              </a:extLst>
            </p:cNvPr>
            <p:cNvSpPr/>
            <p:nvPr/>
          </p:nvSpPr>
          <p:spPr>
            <a:xfrm>
              <a:off x="5603212" y="3022649"/>
              <a:ext cx="239464" cy="473785"/>
            </a:xfrm>
            <a:custGeom>
              <a:avLst/>
              <a:gdLst>
                <a:gd name="connsiteX0" fmla="*/ 40162 w 239464"/>
                <a:gd name="connsiteY0" fmla="*/ 157558 h 473785"/>
                <a:gd name="connsiteX1" fmla="*/ 61827 w 239464"/>
                <a:gd name="connsiteY1" fmla="*/ 238389 h 473785"/>
                <a:gd name="connsiteX2" fmla="*/ 0 w 239464"/>
                <a:gd name="connsiteY2" fmla="*/ 407145 h 473785"/>
                <a:gd name="connsiteX3" fmla="*/ 152033 w 239464"/>
                <a:gd name="connsiteY3" fmla="*/ 473786 h 473785"/>
                <a:gd name="connsiteX4" fmla="*/ 230456 w 239464"/>
                <a:gd name="connsiteY4" fmla="*/ 274116 h 473785"/>
                <a:gd name="connsiteX5" fmla="*/ 225768 w 239464"/>
                <a:gd name="connsiteY5" fmla="*/ 102953 h 473785"/>
                <a:gd name="connsiteX6" fmla="*/ 220954 w 239464"/>
                <a:gd name="connsiteY6" fmla="*/ 711 h 473785"/>
                <a:gd name="connsiteX7" fmla="*/ 54605 w 239464"/>
                <a:gd name="connsiteY7" fmla="*/ 45814 h 473785"/>
                <a:gd name="connsiteX8" fmla="*/ 40162 w 239464"/>
                <a:gd name="connsiteY8" fmla="*/ 157558 h 47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9464" h="473785">
                  <a:moveTo>
                    <a:pt x="40162" y="157558"/>
                  </a:moveTo>
                  <a:cubicBezTo>
                    <a:pt x="40162" y="157558"/>
                    <a:pt x="61827" y="215077"/>
                    <a:pt x="61827" y="238389"/>
                  </a:cubicBezTo>
                  <a:cubicBezTo>
                    <a:pt x="61827" y="261700"/>
                    <a:pt x="0" y="407145"/>
                    <a:pt x="0" y="407145"/>
                  </a:cubicBezTo>
                  <a:lnTo>
                    <a:pt x="152033" y="473786"/>
                  </a:lnTo>
                  <a:cubicBezTo>
                    <a:pt x="152033" y="473786"/>
                    <a:pt x="228049" y="295401"/>
                    <a:pt x="230456" y="274116"/>
                  </a:cubicBezTo>
                  <a:cubicBezTo>
                    <a:pt x="232863" y="252832"/>
                    <a:pt x="211452" y="188471"/>
                    <a:pt x="225768" y="102953"/>
                  </a:cubicBezTo>
                  <a:cubicBezTo>
                    <a:pt x="240085" y="17435"/>
                    <a:pt x="249460" y="5399"/>
                    <a:pt x="220954" y="711"/>
                  </a:cubicBezTo>
                  <a:cubicBezTo>
                    <a:pt x="192448" y="-3976"/>
                    <a:pt x="75889" y="14901"/>
                    <a:pt x="54605" y="45814"/>
                  </a:cubicBezTo>
                  <a:cubicBezTo>
                    <a:pt x="33333" y="79033"/>
                    <a:pt x="28037" y="120019"/>
                    <a:pt x="40162" y="157558"/>
                  </a:cubicBez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9299C4C-1D38-40A0-8E87-CCD8AA7D0C06}"/>
                </a:ext>
              </a:extLst>
            </p:cNvPr>
            <p:cNvSpPr/>
            <p:nvPr/>
          </p:nvSpPr>
          <p:spPr>
            <a:xfrm>
              <a:off x="5649709" y="3180840"/>
              <a:ext cx="64867" cy="52071"/>
            </a:xfrm>
            <a:custGeom>
              <a:avLst/>
              <a:gdLst>
                <a:gd name="connsiteX0" fmla="*/ 64867 w 64867"/>
                <a:gd name="connsiteY0" fmla="*/ 0 h 52071"/>
                <a:gd name="connsiteX1" fmla="*/ 8868 w 64867"/>
                <a:gd name="connsiteY1" fmla="*/ 52071 h 52071"/>
                <a:gd name="connsiteX2" fmla="*/ 0 w 64867"/>
                <a:gd name="connsiteY2" fmla="*/ 19384 h 52071"/>
                <a:gd name="connsiteX3" fmla="*/ 64867 w 64867"/>
                <a:gd name="connsiteY3" fmla="*/ 0 h 5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867" h="52071">
                  <a:moveTo>
                    <a:pt x="64867" y="0"/>
                  </a:moveTo>
                  <a:lnTo>
                    <a:pt x="8868" y="52071"/>
                  </a:lnTo>
                  <a:lnTo>
                    <a:pt x="0" y="19384"/>
                  </a:lnTo>
                  <a:lnTo>
                    <a:pt x="64867" y="0"/>
                  </a:ln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5A25F7B-F7E0-4D5F-8EB8-394DAA18308A}"/>
                </a:ext>
              </a:extLst>
            </p:cNvPr>
            <p:cNvSpPr/>
            <p:nvPr/>
          </p:nvSpPr>
          <p:spPr>
            <a:xfrm>
              <a:off x="5593457" y="3289544"/>
              <a:ext cx="454022" cy="1003368"/>
            </a:xfrm>
            <a:custGeom>
              <a:avLst/>
              <a:gdLst>
                <a:gd name="connsiteX0" fmla="*/ 242492 w 454022"/>
                <a:gd name="connsiteY0" fmla="*/ 0 h 1003368"/>
                <a:gd name="connsiteX1" fmla="*/ 95020 w 454022"/>
                <a:gd name="connsiteY1" fmla="*/ 328137 h 1003368"/>
                <a:gd name="connsiteX2" fmla="*/ 28506 w 454022"/>
                <a:gd name="connsiteY2" fmla="*/ 503988 h 1003368"/>
                <a:gd name="connsiteX3" fmla="*/ 0 w 454022"/>
                <a:gd name="connsiteY3" fmla="*/ 943742 h 1003368"/>
                <a:gd name="connsiteX4" fmla="*/ 83238 w 454022"/>
                <a:gd name="connsiteY4" fmla="*/ 993660 h 1003368"/>
                <a:gd name="connsiteX5" fmla="*/ 235270 w 454022"/>
                <a:gd name="connsiteY5" fmla="*/ 991379 h 1003368"/>
                <a:gd name="connsiteX6" fmla="*/ 330291 w 454022"/>
                <a:gd name="connsiteY6" fmla="*/ 920051 h 1003368"/>
                <a:gd name="connsiteX7" fmla="*/ 273279 w 454022"/>
                <a:gd name="connsiteY7" fmla="*/ 539969 h 1003368"/>
                <a:gd name="connsiteX8" fmla="*/ 344607 w 454022"/>
                <a:gd name="connsiteY8" fmla="*/ 340173 h 1003368"/>
                <a:gd name="connsiteX9" fmla="*/ 453944 w 454022"/>
                <a:gd name="connsiteY9" fmla="*/ 123907 h 1003368"/>
                <a:gd name="connsiteX10" fmla="*/ 242492 w 454022"/>
                <a:gd name="connsiteY10" fmla="*/ 0 h 100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4022" h="1003368">
                  <a:moveTo>
                    <a:pt x="242492" y="0"/>
                  </a:moveTo>
                  <a:cubicBezTo>
                    <a:pt x="242492" y="0"/>
                    <a:pt x="137843" y="230583"/>
                    <a:pt x="95020" y="328137"/>
                  </a:cubicBezTo>
                  <a:cubicBezTo>
                    <a:pt x="52198" y="425691"/>
                    <a:pt x="28506" y="480170"/>
                    <a:pt x="28506" y="503988"/>
                  </a:cubicBezTo>
                  <a:cubicBezTo>
                    <a:pt x="28506" y="527806"/>
                    <a:pt x="0" y="943742"/>
                    <a:pt x="0" y="943742"/>
                  </a:cubicBezTo>
                  <a:cubicBezTo>
                    <a:pt x="23438" y="966687"/>
                    <a:pt x="51957" y="983790"/>
                    <a:pt x="83238" y="993660"/>
                  </a:cubicBezTo>
                  <a:cubicBezTo>
                    <a:pt x="133104" y="1007343"/>
                    <a:pt x="185834" y="1006544"/>
                    <a:pt x="235270" y="991379"/>
                  </a:cubicBezTo>
                  <a:cubicBezTo>
                    <a:pt x="275685" y="979470"/>
                    <a:pt x="330291" y="920051"/>
                    <a:pt x="330291" y="920051"/>
                  </a:cubicBezTo>
                  <a:cubicBezTo>
                    <a:pt x="330291" y="920051"/>
                    <a:pt x="273279" y="546811"/>
                    <a:pt x="273279" y="539969"/>
                  </a:cubicBezTo>
                  <a:cubicBezTo>
                    <a:pt x="273279" y="533128"/>
                    <a:pt x="332698" y="361584"/>
                    <a:pt x="344607" y="340173"/>
                  </a:cubicBezTo>
                  <a:cubicBezTo>
                    <a:pt x="356516" y="318762"/>
                    <a:pt x="449129" y="140503"/>
                    <a:pt x="453944" y="123907"/>
                  </a:cubicBezTo>
                  <a:cubicBezTo>
                    <a:pt x="458758" y="107310"/>
                    <a:pt x="242492" y="0"/>
                    <a:pt x="242492" y="0"/>
                  </a:cubicBezTo>
                  <a:close/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B9CA88C-2664-4289-9917-0315F289F920}"/>
                </a:ext>
              </a:extLst>
            </p:cNvPr>
            <p:cNvSpPr/>
            <p:nvPr/>
          </p:nvSpPr>
          <p:spPr>
            <a:xfrm>
              <a:off x="5621963" y="3289544"/>
              <a:ext cx="283794" cy="504114"/>
            </a:xfrm>
            <a:custGeom>
              <a:avLst/>
              <a:gdLst>
                <a:gd name="connsiteX0" fmla="*/ 66514 w 283794"/>
                <a:gd name="connsiteY0" fmla="*/ 328264 h 504114"/>
                <a:gd name="connsiteX1" fmla="*/ 0 w 283794"/>
                <a:gd name="connsiteY1" fmla="*/ 504115 h 504114"/>
                <a:gd name="connsiteX2" fmla="*/ 166475 w 283794"/>
                <a:gd name="connsiteY2" fmla="*/ 280627 h 504114"/>
                <a:gd name="connsiteX3" fmla="*/ 283794 w 283794"/>
                <a:gd name="connsiteY3" fmla="*/ 35728 h 504114"/>
                <a:gd name="connsiteX4" fmla="*/ 213859 w 283794"/>
                <a:gd name="connsiteY4" fmla="*/ 0 h 504114"/>
                <a:gd name="connsiteX5" fmla="*/ 66514 w 283794"/>
                <a:gd name="connsiteY5" fmla="*/ 328264 h 504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794" h="504114">
                  <a:moveTo>
                    <a:pt x="66514" y="328264"/>
                  </a:moveTo>
                  <a:cubicBezTo>
                    <a:pt x="23818" y="425691"/>
                    <a:pt x="0" y="480296"/>
                    <a:pt x="0" y="504115"/>
                  </a:cubicBezTo>
                  <a:cubicBezTo>
                    <a:pt x="61472" y="434268"/>
                    <a:pt x="117153" y="359519"/>
                    <a:pt x="166475" y="280627"/>
                  </a:cubicBezTo>
                  <a:cubicBezTo>
                    <a:pt x="211046" y="201735"/>
                    <a:pt x="250245" y="119916"/>
                    <a:pt x="283794" y="35728"/>
                  </a:cubicBezTo>
                  <a:cubicBezTo>
                    <a:pt x="245153" y="15583"/>
                    <a:pt x="213859" y="0"/>
                    <a:pt x="213859" y="0"/>
                  </a:cubicBezTo>
                  <a:cubicBezTo>
                    <a:pt x="213859" y="0"/>
                    <a:pt x="109337" y="230583"/>
                    <a:pt x="66514" y="328264"/>
                  </a:cubicBezTo>
                  <a:close/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359B56A-2EDD-4132-B54D-991A5877D8D5}"/>
                </a:ext>
              </a:extLst>
            </p:cNvPr>
            <p:cNvSpPr/>
            <p:nvPr/>
          </p:nvSpPr>
          <p:spPr>
            <a:xfrm>
              <a:off x="5270134" y="3681788"/>
              <a:ext cx="80830" cy="180665"/>
            </a:xfrm>
            <a:custGeom>
              <a:avLst/>
              <a:gdLst>
                <a:gd name="connsiteX0" fmla="*/ 4814 w 80830"/>
                <a:gd name="connsiteY0" fmla="*/ 90333 h 180665"/>
                <a:gd name="connsiteX1" fmla="*/ 0 w 80830"/>
                <a:gd name="connsiteY1" fmla="*/ 33320 h 180665"/>
                <a:gd name="connsiteX2" fmla="*/ 9502 w 80830"/>
                <a:gd name="connsiteY2" fmla="*/ 0 h 180665"/>
                <a:gd name="connsiteX3" fmla="*/ 40415 w 80830"/>
                <a:gd name="connsiteY3" fmla="*/ 109337 h 180665"/>
                <a:gd name="connsiteX4" fmla="*/ 80831 w 80830"/>
                <a:gd name="connsiteY4" fmla="*/ 180665 h 180665"/>
                <a:gd name="connsiteX5" fmla="*/ 4814 w 80830"/>
                <a:gd name="connsiteY5" fmla="*/ 90333 h 1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830" h="180665">
                  <a:moveTo>
                    <a:pt x="4814" y="90333"/>
                  </a:moveTo>
                  <a:cubicBezTo>
                    <a:pt x="4814" y="90333"/>
                    <a:pt x="0" y="49917"/>
                    <a:pt x="0" y="33320"/>
                  </a:cubicBezTo>
                  <a:cubicBezTo>
                    <a:pt x="646" y="21639"/>
                    <a:pt x="3890" y="10262"/>
                    <a:pt x="9502" y="0"/>
                  </a:cubicBezTo>
                  <a:cubicBezTo>
                    <a:pt x="12771" y="38084"/>
                    <a:pt x="23261" y="75180"/>
                    <a:pt x="40415" y="109337"/>
                  </a:cubicBezTo>
                  <a:cubicBezTo>
                    <a:pt x="66514" y="154566"/>
                    <a:pt x="80831" y="180665"/>
                    <a:pt x="80831" y="180665"/>
                  </a:cubicBezTo>
                  <a:cubicBezTo>
                    <a:pt x="80831" y="180665"/>
                    <a:pt x="11909" y="123653"/>
                    <a:pt x="4814" y="90333"/>
                  </a:cubicBez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D89CCC53-BD53-4F02-A060-8FE614659AFD}"/>
                </a:ext>
              </a:extLst>
            </p:cNvPr>
            <p:cNvSpPr/>
            <p:nvPr/>
          </p:nvSpPr>
          <p:spPr>
            <a:xfrm>
              <a:off x="5274948" y="3772120"/>
              <a:ext cx="230582" cy="323322"/>
            </a:xfrm>
            <a:custGeom>
              <a:avLst/>
              <a:gdLst>
                <a:gd name="connsiteX0" fmla="*/ 192448 w 230582"/>
                <a:gd name="connsiteY0" fmla="*/ 149752 h 323322"/>
                <a:gd name="connsiteX1" fmla="*/ 192448 w 230582"/>
                <a:gd name="connsiteY1" fmla="*/ 95147 h 323322"/>
                <a:gd name="connsiteX2" fmla="*/ 87926 w 230582"/>
                <a:gd name="connsiteY2" fmla="*/ 59419 h 323322"/>
                <a:gd name="connsiteX3" fmla="*/ 0 w 230582"/>
                <a:gd name="connsiteY3" fmla="*/ 0 h 323322"/>
                <a:gd name="connsiteX4" fmla="*/ 49917 w 230582"/>
                <a:gd name="connsiteY4" fmla="*/ 104649 h 323322"/>
                <a:gd name="connsiteX5" fmla="*/ 85518 w 230582"/>
                <a:gd name="connsiteY5" fmla="*/ 180665 h 323322"/>
                <a:gd name="connsiteX6" fmla="*/ 114024 w 230582"/>
                <a:gd name="connsiteY6" fmla="*/ 247306 h 323322"/>
                <a:gd name="connsiteX7" fmla="*/ 149752 w 230582"/>
                <a:gd name="connsiteY7" fmla="*/ 280500 h 323322"/>
                <a:gd name="connsiteX8" fmla="*/ 230583 w 230582"/>
                <a:gd name="connsiteY8" fmla="*/ 323323 h 323322"/>
                <a:gd name="connsiteX9" fmla="*/ 190168 w 230582"/>
                <a:gd name="connsiteY9" fmla="*/ 187760 h 323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582" h="323322">
                  <a:moveTo>
                    <a:pt x="192448" y="149752"/>
                  </a:moveTo>
                  <a:lnTo>
                    <a:pt x="192448" y="95147"/>
                  </a:lnTo>
                  <a:cubicBezTo>
                    <a:pt x="192448" y="95147"/>
                    <a:pt x="121246" y="73736"/>
                    <a:pt x="87926" y="59419"/>
                  </a:cubicBezTo>
                  <a:cubicBezTo>
                    <a:pt x="54605" y="45103"/>
                    <a:pt x="0" y="0"/>
                    <a:pt x="0" y="0"/>
                  </a:cubicBezTo>
                  <a:cubicBezTo>
                    <a:pt x="0" y="0"/>
                    <a:pt x="35601" y="85645"/>
                    <a:pt x="49917" y="104649"/>
                  </a:cubicBezTo>
                  <a:cubicBezTo>
                    <a:pt x="64234" y="123653"/>
                    <a:pt x="73609" y="164069"/>
                    <a:pt x="85518" y="180665"/>
                  </a:cubicBezTo>
                  <a:cubicBezTo>
                    <a:pt x="97098" y="201925"/>
                    <a:pt x="106638" y="224248"/>
                    <a:pt x="114024" y="247306"/>
                  </a:cubicBezTo>
                  <a:cubicBezTo>
                    <a:pt x="124781" y="259545"/>
                    <a:pt x="136753" y="270669"/>
                    <a:pt x="149752" y="280500"/>
                  </a:cubicBezTo>
                  <a:cubicBezTo>
                    <a:pt x="173875" y="299555"/>
                    <a:pt x="201266" y="314074"/>
                    <a:pt x="230583" y="323323"/>
                  </a:cubicBezTo>
                  <a:lnTo>
                    <a:pt x="190168" y="187760"/>
                  </a:ln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D2D1D1E-9895-4C4B-9FC6-3FE3CA91B3DC}"/>
                </a:ext>
              </a:extLst>
            </p:cNvPr>
            <p:cNvSpPr/>
            <p:nvPr/>
          </p:nvSpPr>
          <p:spPr>
            <a:xfrm>
              <a:off x="5361128" y="3921872"/>
              <a:ext cx="251333" cy="116431"/>
            </a:xfrm>
            <a:custGeom>
              <a:avLst/>
              <a:gdLst>
                <a:gd name="connsiteX0" fmla="*/ 222827 w 251333"/>
                <a:gd name="connsiteY0" fmla="*/ 21411 h 116431"/>
                <a:gd name="connsiteX1" fmla="*/ 170502 w 251333"/>
                <a:gd name="connsiteY1" fmla="*/ 21411 h 116431"/>
                <a:gd name="connsiteX2" fmla="*/ 106269 w 251333"/>
                <a:gd name="connsiteY2" fmla="*/ 0 h 116431"/>
                <a:gd name="connsiteX3" fmla="*/ 103988 w 251333"/>
                <a:gd name="connsiteY3" fmla="*/ 38008 h 116431"/>
                <a:gd name="connsiteX4" fmla="*/ 8841 w 251333"/>
                <a:gd name="connsiteY4" fmla="*/ 33194 h 116431"/>
                <a:gd name="connsiteX5" fmla="*/ 11248 w 251333"/>
                <a:gd name="connsiteY5" fmla="*/ 47510 h 116431"/>
                <a:gd name="connsiteX6" fmla="*/ 56351 w 251333"/>
                <a:gd name="connsiteY6" fmla="*/ 85518 h 116431"/>
                <a:gd name="connsiteX7" fmla="*/ 101581 w 251333"/>
                <a:gd name="connsiteY7" fmla="*/ 116432 h 116431"/>
                <a:gd name="connsiteX8" fmla="*/ 203823 w 251333"/>
                <a:gd name="connsiteY8" fmla="*/ 85518 h 116431"/>
                <a:gd name="connsiteX9" fmla="*/ 251333 w 251333"/>
                <a:gd name="connsiteY9" fmla="*/ 64107 h 116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1333" h="116431">
                  <a:moveTo>
                    <a:pt x="222827" y="21411"/>
                  </a:moveTo>
                  <a:lnTo>
                    <a:pt x="170502" y="21411"/>
                  </a:lnTo>
                  <a:lnTo>
                    <a:pt x="106269" y="0"/>
                  </a:lnTo>
                  <a:lnTo>
                    <a:pt x="103988" y="38008"/>
                  </a:lnTo>
                  <a:lnTo>
                    <a:pt x="8841" y="33194"/>
                  </a:lnTo>
                  <a:cubicBezTo>
                    <a:pt x="8841" y="33194"/>
                    <a:pt x="-12570" y="30787"/>
                    <a:pt x="11248" y="47510"/>
                  </a:cubicBezTo>
                  <a:cubicBezTo>
                    <a:pt x="27516" y="58634"/>
                    <a:pt x="42631" y="71367"/>
                    <a:pt x="56351" y="85518"/>
                  </a:cubicBezTo>
                  <a:cubicBezTo>
                    <a:pt x="65853" y="95020"/>
                    <a:pt x="77763" y="116432"/>
                    <a:pt x="101581" y="116432"/>
                  </a:cubicBezTo>
                  <a:cubicBezTo>
                    <a:pt x="125400" y="116432"/>
                    <a:pt x="189507" y="85518"/>
                    <a:pt x="203823" y="85518"/>
                  </a:cubicBezTo>
                  <a:cubicBezTo>
                    <a:pt x="218139" y="85518"/>
                    <a:pt x="251333" y="64107"/>
                    <a:pt x="251333" y="64107"/>
                  </a:cubicBezTo>
                  <a:close/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D940E81E-1230-41C9-9894-3F6057AA28F5}"/>
                </a:ext>
              </a:extLst>
            </p:cNvPr>
            <p:cNvSpPr/>
            <p:nvPr/>
          </p:nvSpPr>
          <p:spPr>
            <a:xfrm>
              <a:off x="5572045" y="3360872"/>
              <a:ext cx="493821" cy="655219"/>
            </a:xfrm>
            <a:custGeom>
              <a:avLst/>
              <a:gdLst>
                <a:gd name="connsiteX0" fmla="*/ 293043 w 493821"/>
                <a:gd name="connsiteY0" fmla="*/ 266564 h 655219"/>
                <a:gd name="connsiteX1" fmla="*/ 332698 w 493821"/>
                <a:gd name="connsiteY1" fmla="*/ 516911 h 655219"/>
                <a:gd name="connsiteX2" fmla="*/ 0 w 493821"/>
                <a:gd name="connsiteY2" fmla="*/ 575317 h 655219"/>
                <a:gd name="connsiteX3" fmla="*/ 19004 w 493821"/>
                <a:gd name="connsiteY3" fmla="*/ 651333 h 655219"/>
                <a:gd name="connsiteX4" fmla="*/ 490052 w 493821"/>
                <a:gd name="connsiteY4" fmla="*/ 654627 h 655219"/>
                <a:gd name="connsiteX5" fmla="*/ 470667 w 493821"/>
                <a:gd name="connsiteY5" fmla="*/ 114151 h 655219"/>
                <a:gd name="connsiteX6" fmla="*/ 470667 w 493821"/>
                <a:gd name="connsiteY6" fmla="*/ 35728 h 655219"/>
                <a:gd name="connsiteX7" fmla="*/ 385149 w 493821"/>
                <a:gd name="connsiteY7" fmla="*/ 0 h 655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3821" h="655219">
                  <a:moveTo>
                    <a:pt x="293043" y="266564"/>
                  </a:moveTo>
                  <a:lnTo>
                    <a:pt x="332698" y="516911"/>
                  </a:lnTo>
                  <a:lnTo>
                    <a:pt x="0" y="575317"/>
                  </a:lnTo>
                  <a:lnTo>
                    <a:pt x="19004" y="651333"/>
                  </a:lnTo>
                  <a:cubicBezTo>
                    <a:pt x="19004" y="651333"/>
                    <a:pt x="475102" y="657034"/>
                    <a:pt x="490052" y="654627"/>
                  </a:cubicBezTo>
                  <a:cubicBezTo>
                    <a:pt x="505001" y="652220"/>
                    <a:pt x="470667" y="114151"/>
                    <a:pt x="470667" y="114151"/>
                  </a:cubicBezTo>
                  <a:cubicBezTo>
                    <a:pt x="470667" y="114151"/>
                    <a:pt x="473075" y="47510"/>
                    <a:pt x="470667" y="35728"/>
                  </a:cubicBezTo>
                  <a:cubicBezTo>
                    <a:pt x="468260" y="23945"/>
                    <a:pt x="385149" y="0"/>
                    <a:pt x="385149" y="0"/>
                  </a:cubicBezTo>
                </a:path>
              </a:pathLst>
            </a:custGeom>
            <a:solidFill>
              <a:srgbClr val="92E3A9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322EC60B-EC7A-4340-9384-AC7F374F8CE7}"/>
                </a:ext>
              </a:extLst>
            </p:cNvPr>
            <p:cNvSpPr/>
            <p:nvPr/>
          </p:nvSpPr>
          <p:spPr>
            <a:xfrm>
              <a:off x="5920707" y="2813637"/>
              <a:ext cx="180584" cy="223231"/>
            </a:xfrm>
            <a:custGeom>
              <a:avLst/>
              <a:gdLst>
                <a:gd name="connsiteX0" fmla="*/ 0 w 180584"/>
                <a:gd name="connsiteY0" fmla="*/ 73780 h 223231"/>
                <a:gd name="connsiteX1" fmla="*/ 68668 w 180584"/>
                <a:gd name="connsiteY1" fmla="*/ 2958 h 223231"/>
                <a:gd name="connsiteX2" fmla="*/ 166476 w 180584"/>
                <a:gd name="connsiteY2" fmla="*/ 40966 h 223231"/>
                <a:gd name="connsiteX3" fmla="*/ 166476 w 180584"/>
                <a:gd name="connsiteY3" fmla="*/ 195026 h 223231"/>
                <a:gd name="connsiteX4" fmla="*/ 74876 w 180584"/>
                <a:gd name="connsiteY4" fmla="*/ 220365 h 223231"/>
                <a:gd name="connsiteX5" fmla="*/ 10389 w 180584"/>
                <a:gd name="connsiteY5" fmla="*/ 155878 h 223231"/>
                <a:gd name="connsiteX6" fmla="*/ 0 w 180584"/>
                <a:gd name="connsiteY6" fmla="*/ 73780 h 22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584" h="223231">
                  <a:moveTo>
                    <a:pt x="0" y="73780"/>
                  </a:moveTo>
                  <a:cubicBezTo>
                    <a:pt x="0" y="73780"/>
                    <a:pt x="37375" y="11320"/>
                    <a:pt x="68668" y="2958"/>
                  </a:cubicBezTo>
                  <a:cubicBezTo>
                    <a:pt x="99962" y="-5403"/>
                    <a:pt x="145571" y="2958"/>
                    <a:pt x="166476" y="40966"/>
                  </a:cubicBezTo>
                  <a:cubicBezTo>
                    <a:pt x="187380" y="78975"/>
                    <a:pt x="183073" y="170067"/>
                    <a:pt x="166476" y="195026"/>
                  </a:cubicBezTo>
                  <a:cubicBezTo>
                    <a:pt x="149879" y="219985"/>
                    <a:pt x="104016" y="228220"/>
                    <a:pt x="74876" y="220365"/>
                  </a:cubicBezTo>
                  <a:cubicBezTo>
                    <a:pt x="45737" y="212510"/>
                    <a:pt x="14570" y="182357"/>
                    <a:pt x="10389" y="155878"/>
                  </a:cubicBezTo>
                  <a:cubicBezTo>
                    <a:pt x="6208" y="129399"/>
                    <a:pt x="0" y="73780"/>
                    <a:pt x="0" y="73780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32B95BD-BBF3-4F67-B46E-50E618454D96}"/>
                </a:ext>
              </a:extLst>
            </p:cNvPr>
            <p:cNvSpPr/>
            <p:nvPr/>
          </p:nvSpPr>
          <p:spPr>
            <a:xfrm>
              <a:off x="5547974" y="2801563"/>
              <a:ext cx="412348" cy="399497"/>
            </a:xfrm>
            <a:custGeom>
              <a:avLst/>
              <a:gdLst>
                <a:gd name="connsiteX0" fmla="*/ 233243 w 412348"/>
                <a:gd name="connsiteY0" fmla="*/ 364708 h 399497"/>
                <a:gd name="connsiteX1" fmla="*/ 339412 w 412348"/>
                <a:gd name="connsiteY1" fmla="*/ 326700 h 399497"/>
                <a:gd name="connsiteX2" fmla="*/ 408081 w 412348"/>
                <a:gd name="connsiteY2" fmla="*/ 147808 h 399497"/>
                <a:gd name="connsiteX3" fmla="*/ 283160 w 412348"/>
                <a:gd name="connsiteY3" fmla="*/ 6291 h 399497"/>
                <a:gd name="connsiteX4" fmla="*/ 169136 w 412348"/>
                <a:gd name="connsiteY4" fmla="*/ 16680 h 399497"/>
                <a:gd name="connsiteX5" fmla="*/ 150259 w 412348"/>
                <a:gd name="connsiteY5" fmla="*/ 27956 h 399497"/>
                <a:gd name="connsiteX6" fmla="*/ 110857 w 412348"/>
                <a:gd name="connsiteY6" fmla="*/ 41639 h 399497"/>
                <a:gd name="connsiteX7" fmla="*/ 72849 w 412348"/>
                <a:gd name="connsiteY7" fmla="*/ 72805 h 399497"/>
                <a:gd name="connsiteX8" fmla="*/ 79817 w 412348"/>
                <a:gd name="connsiteY8" fmla="*/ 86741 h 399497"/>
                <a:gd name="connsiteX9" fmla="*/ 75003 w 412348"/>
                <a:gd name="connsiteY9" fmla="*/ 95737 h 399497"/>
                <a:gd name="connsiteX10" fmla="*/ 47890 w 412348"/>
                <a:gd name="connsiteY10" fmla="*/ 191517 h 399497"/>
                <a:gd name="connsiteX11" fmla="*/ 0 w 412348"/>
                <a:gd name="connsiteY11" fmla="*/ 218503 h 399497"/>
                <a:gd name="connsiteX12" fmla="*/ 20904 w 412348"/>
                <a:gd name="connsiteY12" fmla="*/ 264366 h 399497"/>
                <a:gd name="connsiteX13" fmla="*/ 24959 w 412348"/>
                <a:gd name="connsiteY13" fmla="*/ 393340 h 399497"/>
                <a:gd name="connsiteX14" fmla="*/ 116558 w 412348"/>
                <a:gd name="connsiteY14" fmla="*/ 391313 h 399497"/>
                <a:gd name="connsiteX15" fmla="*/ 166475 w 412348"/>
                <a:gd name="connsiteY15" fmla="*/ 378644 h 399497"/>
                <a:gd name="connsiteX16" fmla="*/ 181932 w 412348"/>
                <a:gd name="connsiteY16" fmla="*/ 373196 h 39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348" h="399497">
                  <a:moveTo>
                    <a:pt x="233243" y="364708"/>
                  </a:moveTo>
                  <a:cubicBezTo>
                    <a:pt x="233243" y="364708"/>
                    <a:pt x="310273" y="358500"/>
                    <a:pt x="339412" y="326700"/>
                  </a:cubicBezTo>
                  <a:cubicBezTo>
                    <a:pt x="368552" y="294899"/>
                    <a:pt x="428858" y="241435"/>
                    <a:pt x="408081" y="147808"/>
                  </a:cubicBezTo>
                  <a:cubicBezTo>
                    <a:pt x="387303" y="54181"/>
                    <a:pt x="329024" y="25042"/>
                    <a:pt x="283160" y="6291"/>
                  </a:cubicBezTo>
                  <a:cubicBezTo>
                    <a:pt x="237297" y="-12460"/>
                    <a:pt x="169136" y="16680"/>
                    <a:pt x="169136" y="16680"/>
                  </a:cubicBezTo>
                  <a:cubicBezTo>
                    <a:pt x="169136" y="16680"/>
                    <a:pt x="161281" y="20987"/>
                    <a:pt x="150259" y="27956"/>
                  </a:cubicBezTo>
                  <a:cubicBezTo>
                    <a:pt x="144304" y="30236"/>
                    <a:pt x="127580" y="36571"/>
                    <a:pt x="110857" y="41639"/>
                  </a:cubicBezTo>
                  <a:cubicBezTo>
                    <a:pt x="90079" y="47847"/>
                    <a:pt x="71329" y="50000"/>
                    <a:pt x="72849" y="72805"/>
                  </a:cubicBezTo>
                  <a:cubicBezTo>
                    <a:pt x="73558" y="78101"/>
                    <a:pt x="76016" y="82991"/>
                    <a:pt x="79817" y="86741"/>
                  </a:cubicBezTo>
                  <a:cubicBezTo>
                    <a:pt x="77904" y="89567"/>
                    <a:pt x="76282" y="92582"/>
                    <a:pt x="75003" y="95737"/>
                  </a:cubicBezTo>
                  <a:cubicBezTo>
                    <a:pt x="60433" y="131084"/>
                    <a:pt x="52071" y="183155"/>
                    <a:pt x="47890" y="191517"/>
                  </a:cubicBezTo>
                  <a:cubicBezTo>
                    <a:pt x="43709" y="199879"/>
                    <a:pt x="0" y="206087"/>
                    <a:pt x="0" y="218503"/>
                  </a:cubicBezTo>
                  <a:cubicBezTo>
                    <a:pt x="0" y="230919"/>
                    <a:pt x="20904" y="264366"/>
                    <a:pt x="20904" y="264366"/>
                  </a:cubicBezTo>
                  <a:cubicBezTo>
                    <a:pt x="20904" y="264366"/>
                    <a:pt x="20904" y="378391"/>
                    <a:pt x="24959" y="393340"/>
                  </a:cubicBezTo>
                  <a:cubicBezTo>
                    <a:pt x="29013" y="408290"/>
                    <a:pt x="116558" y="391313"/>
                    <a:pt x="116558" y="391313"/>
                  </a:cubicBezTo>
                  <a:lnTo>
                    <a:pt x="166475" y="378644"/>
                  </a:lnTo>
                  <a:lnTo>
                    <a:pt x="181932" y="373196"/>
                  </a:lnTo>
                </a:path>
              </a:pathLst>
            </a:custGeom>
            <a:solidFill>
              <a:srgbClr val="FFFFFF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115A620-EF6C-40C8-BAAD-E532ED676917}"/>
                </a:ext>
              </a:extLst>
            </p:cNvPr>
            <p:cNvSpPr/>
            <p:nvPr/>
          </p:nvSpPr>
          <p:spPr>
            <a:xfrm>
              <a:off x="5620736" y="2802070"/>
              <a:ext cx="339585" cy="361033"/>
            </a:xfrm>
            <a:custGeom>
              <a:avLst/>
              <a:gdLst>
                <a:gd name="connsiteX0" fmla="*/ 122979 w 339585"/>
                <a:gd name="connsiteY0" fmla="*/ 353812 h 361033"/>
                <a:gd name="connsiteX1" fmla="*/ 183793 w 339585"/>
                <a:gd name="connsiteY1" fmla="*/ 361034 h 361033"/>
                <a:gd name="connsiteX2" fmla="*/ 266650 w 339585"/>
                <a:gd name="connsiteY2" fmla="*/ 326699 h 361033"/>
                <a:gd name="connsiteX3" fmla="*/ 335318 w 339585"/>
                <a:gd name="connsiteY3" fmla="*/ 147808 h 361033"/>
                <a:gd name="connsiteX4" fmla="*/ 210398 w 339585"/>
                <a:gd name="connsiteY4" fmla="*/ 6291 h 361033"/>
                <a:gd name="connsiteX5" fmla="*/ 96373 w 339585"/>
                <a:gd name="connsiteY5" fmla="*/ 16680 h 361033"/>
                <a:gd name="connsiteX6" fmla="*/ 77496 w 339585"/>
                <a:gd name="connsiteY6" fmla="*/ 27956 h 361033"/>
                <a:gd name="connsiteX7" fmla="*/ 38095 w 339585"/>
                <a:gd name="connsiteY7" fmla="*/ 41638 h 361033"/>
                <a:gd name="connsiteX8" fmla="*/ 86 w 339585"/>
                <a:gd name="connsiteY8" fmla="*/ 72805 h 361033"/>
                <a:gd name="connsiteX9" fmla="*/ 7055 w 339585"/>
                <a:gd name="connsiteY9" fmla="*/ 86742 h 361033"/>
                <a:gd name="connsiteX10" fmla="*/ 37588 w 339585"/>
                <a:gd name="connsiteY10" fmla="*/ 112080 h 361033"/>
                <a:gd name="connsiteX11" fmla="*/ 81297 w 339585"/>
                <a:gd name="connsiteY11" fmla="*/ 124750 h 361033"/>
                <a:gd name="connsiteX12" fmla="*/ 79143 w 339585"/>
                <a:gd name="connsiteY12" fmla="*/ 207987 h 361033"/>
                <a:gd name="connsiteX13" fmla="*/ 122853 w 339585"/>
                <a:gd name="connsiteY13" fmla="*/ 276655 h 361033"/>
                <a:gd name="connsiteX14" fmla="*/ 168716 w 339585"/>
                <a:gd name="connsiteY14" fmla="*/ 263986 h 361033"/>
                <a:gd name="connsiteX15" fmla="*/ 170743 w 339585"/>
                <a:gd name="connsiteY15" fmla="*/ 336708 h 361033"/>
                <a:gd name="connsiteX16" fmla="*/ 122979 w 339585"/>
                <a:gd name="connsiteY16" fmla="*/ 353812 h 361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9585" h="361033">
                  <a:moveTo>
                    <a:pt x="122979" y="353812"/>
                  </a:moveTo>
                  <a:cubicBezTo>
                    <a:pt x="122979" y="353812"/>
                    <a:pt x="151359" y="357993"/>
                    <a:pt x="183793" y="361034"/>
                  </a:cubicBezTo>
                  <a:cubicBezTo>
                    <a:pt x="209131" y="356599"/>
                    <a:pt x="247773" y="346971"/>
                    <a:pt x="266650" y="326699"/>
                  </a:cubicBezTo>
                  <a:cubicBezTo>
                    <a:pt x="295790" y="295533"/>
                    <a:pt x="356096" y="241435"/>
                    <a:pt x="335318" y="147808"/>
                  </a:cubicBezTo>
                  <a:cubicBezTo>
                    <a:pt x="314540" y="54181"/>
                    <a:pt x="256261" y="25042"/>
                    <a:pt x="210398" y="6291"/>
                  </a:cubicBezTo>
                  <a:cubicBezTo>
                    <a:pt x="164535" y="-12460"/>
                    <a:pt x="96373" y="16680"/>
                    <a:pt x="96373" y="16680"/>
                  </a:cubicBezTo>
                  <a:cubicBezTo>
                    <a:pt x="96373" y="16680"/>
                    <a:pt x="88519" y="20987"/>
                    <a:pt x="77496" y="27956"/>
                  </a:cubicBezTo>
                  <a:cubicBezTo>
                    <a:pt x="71542" y="30236"/>
                    <a:pt x="54818" y="36571"/>
                    <a:pt x="38095" y="41638"/>
                  </a:cubicBezTo>
                  <a:cubicBezTo>
                    <a:pt x="17317" y="47846"/>
                    <a:pt x="-1434" y="50000"/>
                    <a:pt x="86" y="72805"/>
                  </a:cubicBezTo>
                  <a:cubicBezTo>
                    <a:pt x="796" y="78088"/>
                    <a:pt x="3254" y="82991"/>
                    <a:pt x="7055" y="86742"/>
                  </a:cubicBezTo>
                  <a:cubicBezTo>
                    <a:pt x="7055" y="86742"/>
                    <a:pt x="8448" y="101945"/>
                    <a:pt x="37588" y="112080"/>
                  </a:cubicBezTo>
                  <a:cubicBezTo>
                    <a:pt x="51740" y="117642"/>
                    <a:pt x="66373" y="121886"/>
                    <a:pt x="81297" y="124750"/>
                  </a:cubicBezTo>
                  <a:cubicBezTo>
                    <a:pt x="67817" y="150684"/>
                    <a:pt x="67019" y="181382"/>
                    <a:pt x="79143" y="207987"/>
                  </a:cubicBezTo>
                  <a:cubicBezTo>
                    <a:pt x="90584" y="232718"/>
                    <a:pt x="105293" y="255814"/>
                    <a:pt x="122853" y="276655"/>
                  </a:cubicBezTo>
                  <a:cubicBezTo>
                    <a:pt x="122853" y="276655"/>
                    <a:pt x="148192" y="241308"/>
                    <a:pt x="168716" y="263986"/>
                  </a:cubicBezTo>
                  <a:cubicBezTo>
                    <a:pt x="186934" y="284536"/>
                    <a:pt x="187783" y="315183"/>
                    <a:pt x="170743" y="336708"/>
                  </a:cubicBezTo>
                  <a:cubicBezTo>
                    <a:pt x="156300" y="357993"/>
                    <a:pt x="122979" y="353812"/>
                    <a:pt x="122979" y="353812"/>
                  </a:cubicBezTo>
                  <a:close/>
                </a:path>
              </a:pathLst>
            </a:custGeom>
            <a:solidFill>
              <a:srgbClr val="263238"/>
            </a:solidFill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992F3652-A482-4C7E-BCC4-F2023A22E696}"/>
                </a:ext>
              </a:extLst>
            </p:cNvPr>
            <p:cNvSpPr/>
            <p:nvPr/>
          </p:nvSpPr>
          <p:spPr>
            <a:xfrm>
              <a:off x="5610939" y="2981890"/>
              <a:ext cx="17420" cy="33528"/>
            </a:xfrm>
            <a:custGeom>
              <a:avLst/>
              <a:gdLst>
                <a:gd name="connsiteX0" fmla="*/ 17105 w 17420"/>
                <a:gd name="connsiteY0" fmla="*/ 18031 h 33528"/>
                <a:gd name="connsiteX1" fmla="*/ 6209 w 17420"/>
                <a:gd name="connsiteY1" fmla="*/ 33488 h 33528"/>
                <a:gd name="connsiteX2" fmla="*/ 382 w 17420"/>
                <a:gd name="connsiteY2" fmla="*/ 15497 h 33528"/>
                <a:gd name="connsiteX3" fmla="*/ 11150 w 17420"/>
                <a:gd name="connsiteY3" fmla="*/ 41 h 33528"/>
                <a:gd name="connsiteX4" fmla="*/ 17105 w 17420"/>
                <a:gd name="connsiteY4" fmla="*/ 18031 h 33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20" h="33528">
                  <a:moveTo>
                    <a:pt x="17105" y="18031"/>
                  </a:moveTo>
                  <a:cubicBezTo>
                    <a:pt x="15711" y="27280"/>
                    <a:pt x="10897" y="34121"/>
                    <a:pt x="6209" y="33488"/>
                  </a:cubicBezTo>
                  <a:cubicBezTo>
                    <a:pt x="1522" y="32854"/>
                    <a:pt x="-1012" y="24746"/>
                    <a:pt x="382" y="15497"/>
                  </a:cubicBezTo>
                  <a:cubicBezTo>
                    <a:pt x="1775" y="6249"/>
                    <a:pt x="6589" y="-593"/>
                    <a:pt x="11150" y="41"/>
                  </a:cubicBezTo>
                  <a:cubicBezTo>
                    <a:pt x="15711" y="674"/>
                    <a:pt x="18372" y="8783"/>
                    <a:pt x="17105" y="18031"/>
                  </a:cubicBezTo>
                  <a:close/>
                </a:path>
              </a:pathLst>
            </a:custGeom>
            <a:solidFill>
              <a:srgbClr val="263238"/>
            </a:solidFill>
            <a:ln w="126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0537FB2-34CF-45D8-9570-86632970E306}"/>
                </a:ext>
              </a:extLst>
            </p:cNvPr>
            <p:cNvSpPr/>
            <p:nvPr/>
          </p:nvSpPr>
          <p:spPr>
            <a:xfrm>
              <a:off x="5619556" y="2955492"/>
              <a:ext cx="23944" cy="24284"/>
            </a:xfrm>
            <a:custGeom>
              <a:avLst/>
              <a:gdLst>
                <a:gd name="connsiteX0" fmla="*/ 0 w 23944"/>
                <a:gd name="connsiteY0" fmla="*/ 340 h 24284"/>
                <a:gd name="connsiteX1" fmla="*/ 23945 w 23944"/>
                <a:gd name="connsiteY1" fmla="*/ 24285 h 2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944" h="24284">
                  <a:moveTo>
                    <a:pt x="0" y="340"/>
                  </a:moveTo>
                  <a:cubicBezTo>
                    <a:pt x="0" y="340"/>
                    <a:pt x="18751" y="-4728"/>
                    <a:pt x="23945" y="24285"/>
                  </a:cubicBezTo>
                </a:path>
              </a:pathLst>
            </a:custGeom>
            <a:noFill/>
            <a:ln w="12668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5" name="Google Shape;126;p24">
            <a:extLst>
              <a:ext uri="{FF2B5EF4-FFF2-40B4-BE49-F238E27FC236}">
                <a16:creationId xmlns:a16="http://schemas.microsoft.com/office/drawing/2014/main" id="{21BED087-CAFE-4F8E-BD63-8E6EE3761331}"/>
              </a:ext>
            </a:extLst>
          </p:cNvPr>
          <p:cNvSpPr txBox="1">
            <a:spLocks/>
          </p:cNvSpPr>
          <p:nvPr/>
        </p:nvSpPr>
        <p:spPr>
          <a:xfrm>
            <a:off x="260178" y="975270"/>
            <a:ext cx="11043664" cy="1002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4000" dirty="0">
                <a:solidFill>
                  <a:srgbClr val="FC8D20"/>
                </a:solidFill>
                <a:latin typeface="Montserrat" panose="00000800000000000000" pitchFamily="2" charset="0"/>
                <a:ea typeface="Livvic"/>
                <a:cs typeface="Livvic"/>
                <a:sym typeface="Livvic"/>
              </a:rPr>
              <a:t>DATA VISUALIZATION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4E73CEEB-2586-442A-9772-4D008C358D97}"/>
              </a:ext>
            </a:extLst>
          </p:cNvPr>
          <p:cNvSpPr txBox="1"/>
          <p:nvPr/>
        </p:nvSpPr>
        <p:spPr>
          <a:xfrm>
            <a:off x="456901" y="2408903"/>
            <a:ext cx="105384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Montserrat Light" panose="00000400000000000000" pitchFamily="2" charset="0"/>
              </a:rPr>
              <a:t>Global average temperatures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FEBB9F9F-AF73-48E9-A44F-0FCBB36A631E}"/>
              </a:ext>
            </a:extLst>
          </p:cNvPr>
          <p:cNvSpPr txBox="1"/>
          <p:nvPr/>
        </p:nvSpPr>
        <p:spPr>
          <a:xfrm>
            <a:off x="456902" y="3644244"/>
            <a:ext cx="370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Montserrat Light" panose="00000400000000000000" pitchFamily="2" charset="0"/>
              </a:rPr>
              <a:t>Global CO2 emissions</a:t>
            </a:r>
            <a:endParaRPr lang="en-US" sz="2400" dirty="0">
              <a:solidFill>
                <a:srgbClr val="000000"/>
              </a:solidFill>
              <a:latin typeface="Montserrat Light" panose="00000400000000000000" pitchFamily="2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25CCC6D-2DB5-4C0B-8593-3FD4940101B5}"/>
              </a:ext>
            </a:extLst>
          </p:cNvPr>
          <p:cNvSpPr txBox="1"/>
          <p:nvPr/>
        </p:nvSpPr>
        <p:spPr>
          <a:xfrm>
            <a:off x="459562" y="5108212"/>
            <a:ext cx="10674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Montserrat Light" panose="00000400000000000000" pitchFamily="2" charset="0"/>
              </a:rPr>
              <a:t>Average CO2 emissions by continents</a:t>
            </a:r>
            <a:endParaRPr lang="lt-LT" sz="2400" spc="300" dirty="0">
              <a:latin typeface="Montserrat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44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6666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6666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6666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6666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A2FC145-8194-4E5F-9A41-C55D0163FFA2}"/>
              </a:ext>
            </a:extLst>
          </p:cNvPr>
          <p:cNvSpPr txBox="1"/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0" i="0" u="none" strike="noStrike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Global average temperatures</a:t>
            </a:r>
            <a:endParaRPr lang="en-US" sz="5400" b="0" i="0" u="none" strike="noStrike" kern="120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621A3D9-5555-4730-9D2B-65F3AC7229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74" t="42339" r="23421" b="26082"/>
          <a:stretch/>
        </p:blipFill>
        <p:spPr>
          <a:xfrm>
            <a:off x="838200" y="1990344"/>
            <a:ext cx="10515599" cy="418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723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6E435D-0A30-432A-821C-30B55454C8F1}"/>
              </a:ext>
            </a:extLst>
          </p:cNvPr>
          <p:cNvSpPr txBox="1"/>
          <p:nvPr/>
        </p:nvSpPr>
        <p:spPr>
          <a:xfrm>
            <a:off x="3032759" y="274318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0" i="0" u="none" strike="noStrike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Global CO2 emissions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31BBC020-ACA1-44EE-81C8-338386CD31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50" t="41333" r="22917" b="26815"/>
          <a:stretch/>
        </p:blipFill>
        <p:spPr>
          <a:xfrm>
            <a:off x="838200" y="2051010"/>
            <a:ext cx="10515599" cy="406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491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60C9EC-52FD-4370-9D2E-C5D446CCC9B3}"/>
              </a:ext>
            </a:extLst>
          </p:cNvPr>
          <p:cNvSpPr txBox="1"/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0" i="0" u="none" strike="noStrike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Average CO2 emissions by continents</a:t>
            </a:r>
            <a:endParaRPr lang="en-US" sz="5400" kern="1200" spc="3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43B91F8-1AD8-4264-8074-E997677002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83" t="47259" r="15333" b="7704"/>
          <a:stretch/>
        </p:blipFill>
        <p:spPr>
          <a:xfrm>
            <a:off x="1005147" y="1863801"/>
            <a:ext cx="10181706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92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B1EFE6-D523-413E-92BA-7E867EDA53DB}"/>
              </a:ext>
            </a:extLst>
          </p:cNvPr>
          <p:cNvSpPr txBox="1"/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spc="300" dirty="0">
                <a:latin typeface="+mj-lt"/>
                <a:ea typeface="+mj-ea"/>
                <a:cs typeface="+mj-cs"/>
              </a:rPr>
              <a:t>Conclusion</a:t>
            </a:r>
            <a:endParaRPr lang="en-US" sz="5400" kern="1200" spc="3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80ACA0-E271-4B6D-8489-EC42F18D62B8}"/>
              </a:ext>
            </a:extLst>
          </p:cNvPr>
          <p:cNvSpPr txBox="1"/>
          <p:nvPr/>
        </p:nvSpPr>
        <p:spPr>
          <a:xfrm>
            <a:off x="2830286" y="1793606"/>
            <a:ext cx="75329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  <a:r>
              <a:rPr lang="en-US" sz="2400" dirty="0">
                <a:solidFill>
                  <a:srgbClr val="000000"/>
                </a:solidFill>
                <a:latin typeface="Helvetica Neue"/>
              </a:rPr>
              <a:t>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here is a yearly increase in the global average temperature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8EA40D-9319-4C60-B804-AA1E050E53ED}"/>
              </a:ext>
            </a:extLst>
          </p:cNvPr>
          <p:cNvSpPr txBox="1"/>
          <p:nvPr/>
        </p:nvSpPr>
        <p:spPr>
          <a:xfrm>
            <a:off x="2830286" y="2900374"/>
            <a:ext cx="75329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We also learned that there is a strong relationship between the yearly average temperature and the </a:t>
            </a:r>
            <a:r>
              <a:rPr lang="en-US" sz="2400" b="0" i="0" dirty="0" err="1">
                <a:solidFill>
                  <a:srgbClr val="000000"/>
                </a:solidFill>
                <a:effectLst/>
                <a:latin typeface="Helvetica Neue"/>
              </a:rPr>
              <a:t>co2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 emission levels.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F8CC65-C081-476E-AD18-2ABF08F09D57}"/>
              </a:ext>
            </a:extLst>
          </p:cNvPr>
          <p:cNvSpPr txBox="1"/>
          <p:nvPr/>
        </p:nvSpPr>
        <p:spPr>
          <a:xfrm>
            <a:off x="2830285" y="4561140"/>
            <a:ext cx="75329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Carbon dioxide and other greenhouse gases are responsible for the global warming. This has its impacts on the environments.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40F5F6-0988-4DBC-B445-CB606C3CD1F3}"/>
              </a:ext>
            </a:extLst>
          </p:cNvPr>
          <p:cNvSpPr/>
          <p:nvPr/>
        </p:nvSpPr>
        <p:spPr>
          <a:xfrm>
            <a:off x="2478313" y="1866487"/>
            <a:ext cx="235858" cy="235858"/>
          </a:xfrm>
          <a:prstGeom prst="rect">
            <a:avLst/>
          </a:prstGeom>
          <a:solidFill>
            <a:srgbClr val="FC8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DB68B7-B673-41C4-AC98-3450556FD888}"/>
              </a:ext>
            </a:extLst>
          </p:cNvPr>
          <p:cNvSpPr/>
          <p:nvPr/>
        </p:nvSpPr>
        <p:spPr>
          <a:xfrm>
            <a:off x="2483755" y="2979533"/>
            <a:ext cx="235858" cy="235858"/>
          </a:xfrm>
          <a:prstGeom prst="rect">
            <a:avLst/>
          </a:prstGeom>
          <a:solidFill>
            <a:srgbClr val="FC8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1A0791-83AD-4AD0-91F7-1D1E1CCE60C1}"/>
              </a:ext>
            </a:extLst>
          </p:cNvPr>
          <p:cNvSpPr/>
          <p:nvPr/>
        </p:nvSpPr>
        <p:spPr>
          <a:xfrm>
            <a:off x="2478313" y="4637727"/>
            <a:ext cx="235858" cy="235858"/>
          </a:xfrm>
          <a:prstGeom prst="rect">
            <a:avLst/>
          </a:prstGeom>
          <a:solidFill>
            <a:srgbClr val="FC8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761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98;p43">
            <a:extLst>
              <a:ext uri="{FF2B5EF4-FFF2-40B4-BE49-F238E27FC236}">
                <a16:creationId xmlns:a16="http://schemas.microsoft.com/office/drawing/2014/main" id="{9D50113C-D5AC-45E2-BF21-469031556F87}"/>
              </a:ext>
            </a:extLst>
          </p:cNvPr>
          <p:cNvSpPr/>
          <p:nvPr/>
        </p:nvSpPr>
        <p:spPr>
          <a:xfrm rot="20071904">
            <a:off x="-2860864" y="-2990222"/>
            <a:ext cx="3328947" cy="3481842"/>
          </a:xfrm>
          <a:custGeom>
            <a:avLst/>
            <a:gdLst/>
            <a:ahLst/>
            <a:cxnLst/>
            <a:rect l="l" t="t" r="r" b="b"/>
            <a:pathLst>
              <a:path w="99871" h="104458" extrusionOk="0">
                <a:moveTo>
                  <a:pt x="20710" y="20753"/>
                </a:moveTo>
                <a:lnTo>
                  <a:pt x="77504" y="59211"/>
                </a:lnTo>
                <a:lnTo>
                  <a:pt x="15797" y="89169"/>
                </a:lnTo>
                <a:lnTo>
                  <a:pt x="20710" y="20753"/>
                </a:lnTo>
                <a:close/>
                <a:moveTo>
                  <a:pt x="14233" y="1"/>
                </a:moveTo>
                <a:cubicBezTo>
                  <a:pt x="13129" y="1"/>
                  <a:pt x="12021" y="248"/>
                  <a:pt x="10997" y="750"/>
                </a:cubicBezTo>
                <a:cubicBezTo>
                  <a:pt x="8609" y="1905"/>
                  <a:pt x="7027" y="4241"/>
                  <a:pt x="6838" y="6885"/>
                </a:cubicBezTo>
                <a:lnTo>
                  <a:pt x="90" y="100914"/>
                </a:lnTo>
                <a:cubicBezTo>
                  <a:pt x="0" y="102151"/>
                  <a:pt x="228" y="103363"/>
                  <a:pt x="716" y="104458"/>
                </a:cubicBezTo>
                <a:lnTo>
                  <a:pt x="18242" y="104458"/>
                </a:lnTo>
                <a:lnTo>
                  <a:pt x="95527" y="66938"/>
                </a:lnTo>
                <a:cubicBezTo>
                  <a:pt x="96242" y="66593"/>
                  <a:pt x="96892" y="66138"/>
                  <a:pt x="97445" y="65598"/>
                </a:cubicBezTo>
                <a:cubicBezTo>
                  <a:pt x="98734" y="64347"/>
                  <a:pt x="99549" y="62650"/>
                  <a:pt x="99682" y="60803"/>
                </a:cubicBezTo>
                <a:cubicBezTo>
                  <a:pt x="99871" y="58159"/>
                  <a:pt x="98639" y="55620"/>
                  <a:pt x="96446" y="54137"/>
                </a:cubicBezTo>
                <a:lnTo>
                  <a:pt x="18388" y="1280"/>
                </a:lnTo>
                <a:cubicBezTo>
                  <a:pt x="17142" y="432"/>
                  <a:pt x="15688" y="1"/>
                  <a:pt x="14233" y="1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3" name="Google Shape;699;p43">
            <a:extLst>
              <a:ext uri="{FF2B5EF4-FFF2-40B4-BE49-F238E27FC236}">
                <a16:creationId xmlns:a16="http://schemas.microsoft.com/office/drawing/2014/main" id="{4B887055-4258-4463-A8B9-CF4DFE63C0E6}"/>
              </a:ext>
            </a:extLst>
          </p:cNvPr>
          <p:cNvSpPr/>
          <p:nvPr/>
        </p:nvSpPr>
        <p:spPr>
          <a:xfrm rot="19439543">
            <a:off x="6367939" y="-4120006"/>
            <a:ext cx="6119744" cy="2914004"/>
          </a:xfrm>
          <a:custGeom>
            <a:avLst/>
            <a:gdLst/>
            <a:ahLst/>
            <a:cxnLst/>
            <a:rect l="l" t="t" r="r" b="b"/>
            <a:pathLst>
              <a:path w="147426" h="70199" extrusionOk="0">
                <a:moveTo>
                  <a:pt x="10785" y="1"/>
                </a:moveTo>
                <a:lnTo>
                  <a:pt x="1" y="12836"/>
                </a:lnTo>
                <a:lnTo>
                  <a:pt x="1" y="46342"/>
                </a:lnTo>
                <a:lnTo>
                  <a:pt x="133677" y="70027"/>
                </a:lnTo>
                <a:cubicBezTo>
                  <a:pt x="134325" y="70141"/>
                  <a:pt x="134974" y="70198"/>
                  <a:pt x="135619" y="70198"/>
                </a:cubicBezTo>
                <a:cubicBezTo>
                  <a:pt x="136144" y="70198"/>
                  <a:pt x="136671" y="70159"/>
                  <a:pt x="137192" y="70084"/>
                </a:cubicBezTo>
                <a:cubicBezTo>
                  <a:pt x="139859" y="69705"/>
                  <a:pt x="142342" y="68359"/>
                  <a:pt x="144128" y="66232"/>
                </a:cubicBezTo>
                <a:cubicBezTo>
                  <a:pt x="146687" y="63190"/>
                  <a:pt x="147426" y="59020"/>
                  <a:pt x="146071" y="55287"/>
                </a:cubicBezTo>
                <a:lnTo>
                  <a:pt x="125996" y="1"/>
                </a:lnTo>
                <a:lnTo>
                  <a:pt x="102340" y="1"/>
                </a:lnTo>
                <a:lnTo>
                  <a:pt x="118596" y="44769"/>
                </a:lnTo>
                <a:lnTo>
                  <a:pt x="17289" y="26822"/>
                </a:lnTo>
                <a:lnTo>
                  <a:pt x="39832" y="1"/>
                </a:ln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4" name="Google Shape;700;p43">
            <a:extLst>
              <a:ext uri="{FF2B5EF4-FFF2-40B4-BE49-F238E27FC236}">
                <a16:creationId xmlns:a16="http://schemas.microsoft.com/office/drawing/2014/main" id="{0660695E-E7BC-44A0-B8E5-301C3F51B331}"/>
              </a:ext>
            </a:extLst>
          </p:cNvPr>
          <p:cNvSpPr/>
          <p:nvPr/>
        </p:nvSpPr>
        <p:spPr>
          <a:xfrm rot="1601219">
            <a:off x="-1836040" y="3390975"/>
            <a:ext cx="1279300" cy="766633"/>
          </a:xfrm>
          <a:custGeom>
            <a:avLst/>
            <a:gdLst/>
            <a:ahLst/>
            <a:cxnLst/>
            <a:rect l="l" t="t" r="r" b="b"/>
            <a:pathLst>
              <a:path w="38379" h="22999" extrusionOk="0">
                <a:moveTo>
                  <a:pt x="1" y="1"/>
                </a:moveTo>
                <a:lnTo>
                  <a:pt x="28154" y="21999"/>
                </a:lnTo>
                <a:cubicBezTo>
                  <a:pt x="28552" y="22312"/>
                  <a:pt x="28992" y="22554"/>
                  <a:pt x="29458" y="22719"/>
                </a:cubicBezTo>
                <a:cubicBezTo>
                  <a:pt x="29969" y="22904"/>
                  <a:pt x="30509" y="22998"/>
                  <a:pt x="31054" y="22998"/>
                </a:cubicBezTo>
                <a:cubicBezTo>
                  <a:pt x="31651" y="22998"/>
                  <a:pt x="32248" y="22885"/>
                  <a:pt x="32817" y="22657"/>
                </a:cubicBezTo>
                <a:cubicBezTo>
                  <a:pt x="34375" y="22023"/>
                  <a:pt x="35484" y="20610"/>
                  <a:pt x="35716" y="18943"/>
                </a:cubicBezTo>
                <a:lnTo>
                  <a:pt x="38378" y="1"/>
                </a:lnTo>
                <a:lnTo>
                  <a:pt x="28865" y="1"/>
                </a:lnTo>
                <a:lnTo>
                  <a:pt x="27524" y="9552"/>
                </a:lnTo>
                <a:lnTo>
                  <a:pt x="15301" y="1"/>
                </a:ln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56A1C7-A090-4C8E-83F5-242ECD17A990}"/>
              </a:ext>
            </a:extLst>
          </p:cNvPr>
          <p:cNvSpPr txBox="1"/>
          <p:nvPr/>
        </p:nvSpPr>
        <p:spPr>
          <a:xfrm>
            <a:off x="5036277" y="7386299"/>
            <a:ext cx="30459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FC8D20"/>
                </a:solidFill>
                <a:latin typeface="Squada One" panose="02000000000000000000" pitchFamily="2" charset="0"/>
              </a:rPr>
              <a:t>Group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83031E-8B0E-4265-B859-1AD628C85B2F}"/>
              </a:ext>
            </a:extLst>
          </p:cNvPr>
          <p:cNvSpPr txBox="1"/>
          <p:nvPr/>
        </p:nvSpPr>
        <p:spPr>
          <a:xfrm>
            <a:off x="1751756" y="904240"/>
            <a:ext cx="868848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latin typeface="Montserrat ExtraLight" panose="00000300000000000000" pitchFamily="2" charset="0"/>
            </a:endParaRPr>
          </a:p>
          <a:p>
            <a:r>
              <a:rPr lang="en-US" sz="3200" dirty="0">
                <a:latin typeface="Montserrat ExtraLight" panose="00000300000000000000" pitchFamily="2" charset="0"/>
              </a:rPr>
              <a:t>Pre-analyzing datasets: Lotta, KHA, Joseph</a:t>
            </a:r>
          </a:p>
          <a:p>
            <a:endParaRPr lang="en-US" sz="3200" dirty="0">
              <a:latin typeface="Montserrat ExtraLight" panose="00000300000000000000" pitchFamily="2" charset="0"/>
            </a:endParaRPr>
          </a:p>
          <a:p>
            <a:r>
              <a:rPr lang="en-US" sz="3200" dirty="0">
                <a:latin typeface="Montserrat ExtraLight" panose="00000300000000000000" pitchFamily="2" charset="0"/>
              </a:rPr>
              <a:t>Analyzing Data: Lotta, KHA, Joseph</a:t>
            </a:r>
          </a:p>
          <a:p>
            <a:endParaRPr lang="en-US" sz="3200" dirty="0">
              <a:latin typeface="Montserrat ExtraLight" panose="00000300000000000000" pitchFamily="2" charset="0"/>
            </a:endParaRPr>
          </a:p>
          <a:p>
            <a:r>
              <a:rPr lang="en-US" sz="3200" dirty="0">
                <a:latin typeface="Montserrat ExtraLight" panose="00000300000000000000" pitchFamily="2" charset="0"/>
              </a:rPr>
              <a:t>Project Planning: Lotta</a:t>
            </a:r>
          </a:p>
          <a:p>
            <a:endParaRPr lang="en-US" sz="3200" dirty="0">
              <a:latin typeface="Montserrat ExtraLight" panose="00000300000000000000" pitchFamily="2" charset="0"/>
            </a:endParaRPr>
          </a:p>
          <a:p>
            <a:r>
              <a:rPr lang="en-US" sz="3200" dirty="0">
                <a:latin typeface="Montserrat ExtraLight" panose="00000300000000000000" pitchFamily="2" charset="0"/>
              </a:rPr>
              <a:t>Data cleaning: Joseph</a:t>
            </a:r>
          </a:p>
          <a:p>
            <a:endParaRPr lang="en-US" sz="3200" dirty="0">
              <a:latin typeface="Montserrat ExtraLight" panose="00000300000000000000" pitchFamily="2" charset="0"/>
            </a:endParaRPr>
          </a:p>
          <a:p>
            <a:r>
              <a:rPr lang="en-US" sz="3200" dirty="0">
                <a:latin typeface="Montserrat ExtraLight" panose="00000300000000000000" pitchFamily="2" charset="0"/>
              </a:rPr>
              <a:t>Visualization: KHA</a:t>
            </a:r>
          </a:p>
          <a:p>
            <a:endParaRPr lang="en-US" sz="3200" dirty="0">
              <a:latin typeface="Montserrat ExtraLight" panose="00000300000000000000" pitchFamily="2" charset="0"/>
            </a:endParaRPr>
          </a:p>
          <a:p>
            <a:endParaRPr lang="en-US" sz="3200" dirty="0">
              <a:latin typeface="Montserrat ExtraLight" panose="000003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496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542;p47">
            <a:extLst>
              <a:ext uri="{FF2B5EF4-FFF2-40B4-BE49-F238E27FC236}">
                <a16:creationId xmlns:a16="http://schemas.microsoft.com/office/drawing/2014/main" id="{65E8170E-DFD4-4446-A40D-83603F166BFC}"/>
              </a:ext>
            </a:extLst>
          </p:cNvPr>
          <p:cNvSpPr/>
          <p:nvPr/>
        </p:nvSpPr>
        <p:spPr>
          <a:xfrm>
            <a:off x="3291839" y="4871469"/>
            <a:ext cx="2889491" cy="1326131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" name="Google Shape;542;p47">
            <a:extLst>
              <a:ext uri="{FF2B5EF4-FFF2-40B4-BE49-F238E27FC236}">
                <a16:creationId xmlns:a16="http://schemas.microsoft.com/office/drawing/2014/main" id="{56C2B032-936E-45FD-B543-E55355E5B033}"/>
              </a:ext>
            </a:extLst>
          </p:cNvPr>
          <p:cNvSpPr/>
          <p:nvPr/>
        </p:nvSpPr>
        <p:spPr>
          <a:xfrm>
            <a:off x="11938000" y="2237518"/>
            <a:ext cx="254000" cy="3046337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" name="Google Shape;542;p47">
            <a:extLst>
              <a:ext uri="{FF2B5EF4-FFF2-40B4-BE49-F238E27FC236}">
                <a16:creationId xmlns:a16="http://schemas.microsoft.com/office/drawing/2014/main" id="{66CAB6CD-CADF-4A02-B2E7-C3D0C459EAB2}"/>
              </a:ext>
            </a:extLst>
          </p:cNvPr>
          <p:cNvSpPr/>
          <p:nvPr/>
        </p:nvSpPr>
        <p:spPr>
          <a:xfrm>
            <a:off x="3194783" y="1372291"/>
            <a:ext cx="1962635" cy="15536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" name="Google Shape;126;p24">
            <a:extLst>
              <a:ext uri="{FF2B5EF4-FFF2-40B4-BE49-F238E27FC236}">
                <a16:creationId xmlns:a16="http://schemas.microsoft.com/office/drawing/2014/main" id="{75F08658-D86B-4C31-935F-270E47B5467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55002" y="667651"/>
            <a:ext cx="4072405" cy="1002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FC8D20"/>
                </a:solidFill>
                <a:latin typeface="Montserrat ExtraBold" panose="00000900000000000000" pitchFamily="2" charset="0"/>
                <a:ea typeface="Livvic"/>
                <a:cs typeface="Livvic"/>
                <a:sym typeface="Livvic"/>
              </a:rPr>
              <a:t>DESCRIPTION</a:t>
            </a:r>
            <a:endParaRPr sz="4000" dirty="0">
              <a:solidFill>
                <a:srgbClr val="FC8D20"/>
              </a:solidFill>
              <a:latin typeface="Montserrat ExtraBold" panose="00000900000000000000" pitchFamily="2" charset="0"/>
              <a:ea typeface="Livvic"/>
              <a:cs typeface="Livvic"/>
              <a:sym typeface="Livvic"/>
            </a:endParaRPr>
          </a:p>
        </p:txBody>
      </p:sp>
      <p:sp>
        <p:nvSpPr>
          <p:cNvPr id="19" name="Google Shape;126;p24">
            <a:extLst>
              <a:ext uri="{FF2B5EF4-FFF2-40B4-BE49-F238E27FC236}">
                <a16:creationId xmlns:a16="http://schemas.microsoft.com/office/drawing/2014/main" id="{7E123D1B-28DA-4A21-982C-785151C0DAD9}"/>
              </a:ext>
            </a:extLst>
          </p:cNvPr>
          <p:cNvSpPr txBox="1">
            <a:spLocks/>
          </p:cNvSpPr>
          <p:nvPr/>
        </p:nvSpPr>
        <p:spPr>
          <a:xfrm rot="16200000">
            <a:off x="1329239" y="2649612"/>
            <a:ext cx="3436449" cy="117770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br>
              <a:rPr lang="en-US" sz="4800" dirty="0">
                <a:latin typeface="Montserrat ExtraBold" panose="00000900000000000000" pitchFamily="2" charset="0"/>
                <a:ea typeface="Livvic"/>
                <a:cs typeface="Livvic"/>
                <a:sym typeface="Livvic"/>
              </a:rPr>
            </a:br>
            <a:r>
              <a:rPr lang="en-US" sz="4800" dirty="0">
                <a:latin typeface="Montserrat ExtraBold" panose="00000900000000000000" pitchFamily="2" charset="0"/>
                <a:ea typeface="Livvic"/>
                <a:cs typeface="Livvic"/>
                <a:sym typeface="Livvic"/>
              </a:rPr>
              <a:t>DATA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9E92BF-4746-4F0D-837A-D3778E6DD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50" t="22050" r="27166" b="14622"/>
          <a:stretch/>
        </p:blipFill>
        <p:spPr>
          <a:xfrm>
            <a:off x="3489423" y="1670437"/>
            <a:ext cx="5740400" cy="434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48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98;p43">
            <a:extLst>
              <a:ext uri="{FF2B5EF4-FFF2-40B4-BE49-F238E27FC236}">
                <a16:creationId xmlns:a16="http://schemas.microsoft.com/office/drawing/2014/main" id="{CE58022E-859A-456E-8056-81AE8C337699}"/>
              </a:ext>
            </a:extLst>
          </p:cNvPr>
          <p:cNvSpPr/>
          <p:nvPr/>
        </p:nvSpPr>
        <p:spPr>
          <a:xfrm rot="20071904">
            <a:off x="9644193" y="4950618"/>
            <a:ext cx="3328947" cy="3481842"/>
          </a:xfrm>
          <a:custGeom>
            <a:avLst/>
            <a:gdLst/>
            <a:ahLst/>
            <a:cxnLst/>
            <a:rect l="l" t="t" r="r" b="b"/>
            <a:pathLst>
              <a:path w="99871" h="104458" extrusionOk="0">
                <a:moveTo>
                  <a:pt x="20710" y="20753"/>
                </a:moveTo>
                <a:lnTo>
                  <a:pt x="77504" y="59211"/>
                </a:lnTo>
                <a:lnTo>
                  <a:pt x="15797" y="89169"/>
                </a:lnTo>
                <a:lnTo>
                  <a:pt x="20710" y="20753"/>
                </a:lnTo>
                <a:close/>
                <a:moveTo>
                  <a:pt x="14233" y="1"/>
                </a:moveTo>
                <a:cubicBezTo>
                  <a:pt x="13129" y="1"/>
                  <a:pt x="12021" y="248"/>
                  <a:pt x="10997" y="750"/>
                </a:cubicBezTo>
                <a:cubicBezTo>
                  <a:pt x="8609" y="1905"/>
                  <a:pt x="7027" y="4241"/>
                  <a:pt x="6838" y="6885"/>
                </a:cubicBezTo>
                <a:lnTo>
                  <a:pt x="90" y="100914"/>
                </a:lnTo>
                <a:cubicBezTo>
                  <a:pt x="0" y="102151"/>
                  <a:pt x="228" y="103363"/>
                  <a:pt x="716" y="104458"/>
                </a:cubicBezTo>
                <a:lnTo>
                  <a:pt x="18242" y="104458"/>
                </a:lnTo>
                <a:lnTo>
                  <a:pt x="95527" y="66938"/>
                </a:lnTo>
                <a:cubicBezTo>
                  <a:pt x="96242" y="66593"/>
                  <a:pt x="96892" y="66138"/>
                  <a:pt x="97445" y="65598"/>
                </a:cubicBezTo>
                <a:cubicBezTo>
                  <a:pt x="98734" y="64347"/>
                  <a:pt x="99549" y="62650"/>
                  <a:pt x="99682" y="60803"/>
                </a:cubicBezTo>
                <a:cubicBezTo>
                  <a:pt x="99871" y="58159"/>
                  <a:pt x="98639" y="55620"/>
                  <a:pt x="96446" y="54137"/>
                </a:cubicBezTo>
                <a:lnTo>
                  <a:pt x="18388" y="1280"/>
                </a:lnTo>
                <a:cubicBezTo>
                  <a:pt x="17142" y="432"/>
                  <a:pt x="15688" y="1"/>
                  <a:pt x="14233" y="1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13" name="Google Shape;699;p43">
            <a:extLst>
              <a:ext uri="{FF2B5EF4-FFF2-40B4-BE49-F238E27FC236}">
                <a16:creationId xmlns:a16="http://schemas.microsoft.com/office/drawing/2014/main" id="{4E60A953-14D9-4C68-A3A6-04BB0900631C}"/>
              </a:ext>
            </a:extLst>
          </p:cNvPr>
          <p:cNvSpPr/>
          <p:nvPr/>
        </p:nvSpPr>
        <p:spPr>
          <a:xfrm rot="19439543">
            <a:off x="-1684287" y="-621027"/>
            <a:ext cx="6119744" cy="2914004"/>
          </a:xfrm>
          <a:custGeom>
            <a:avLst/>
            <a:gdLst/>
            <a:ahLst/>
            <a:cxnLst/>
            <a:rect l="l" t="t" r="r" b="b"/>
            <a:pathLst>
              <a:path w="147426" h="70199" extrusionOk="0">
                <a:moveTo>
                  <a:pt x="10785" y="1"/>
                </a:moveTo>
                <a:lnTo>
                  <a:pt x="1" y="12836"/>
                </a:lnTo>
                <a:lnTo>
                  <a:pt x="1" y="46342"/>
                </a:lnTo>
                <a:lnTo>
                  <a:pt x="133677" y="70027"/>
                </a:lnTo>
                <a:cubicBezTo>
                  <a:pt x="134325" y="70141"/>
                  <a:pt x="134974" y="70198"/>
                  <a:pt x="135619" y="70198"/>
                </a:cubicBezTo>
                <a:cubicBezTo>
                  <a:pt x="136144" y="70198"/>
                  <a:pt x="136671" y="70159"/>
                  <a:pt x="137192" y="70084"/>
                </a:cubicBezTo>
                <a:cubicBezTo>
                  <a:pt x="139859" y="69705"/>
                  <a:pt x="142342" y="68359"/>
                  <a:pt x="144128" y="66232"/>
                </a:cubicBezTo>
                <a:cubicBezTo>
                  <a:pt x="146687" y="63190"/>
                  <a:pt x="147426" y="59020"/>
                  <a:pt x="146071" y="55287"/>
                </a:cubicBezTo>
                <a:lnTo>
                  <a:pt x="125996" y="1"/>
                </a:lnTo>
                <a:lnTo>
                  <a:pt x="102340" y="1"/>
                </a:lnTo>
                <a:lnTo>
                  <a:pt x="118596" y="44769"/>
                </a:lnTo>
                <a:lnTo>
                  <a:pt x="17289" y="26822"/>
                </a:lnTo>
                <a:lnTo>
                  <a:pt x="39832" y="1"/>
                </a:ln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14" name="Google Shape;700;p43">
            <a:extLst>
              <a:ext uri="{FF2B5EF4-FFF2-40B4-BE49-F238E27FC236}">
                <a16:creationId xmlns:a16="http://schemas.microsoft.com/office/drawing/2014/main" id="{9F28296D-3FBC-4B4F-AD68-BF77E6974CBB}"/>
              </a:ext>
            </a:extLst>
          </p:cNvPr>
          <p:cNvSpPr/>
          <p:nvPr/>
        </p:nvSpPr>
        <p:spPr>
          <a:xfrm rot="1601219">
            <a:off x="11061813" y="-68818"/>
            <a:ext cx="1279300" cy="766633"/>
          </a:xfrm>
          <a:custGeom>
            <a:avLst/>
            <a:gdLst/>
            <a:ahLst/>
            <a:cxnLst/>
            <a:rect l="l" t="t" r="r" b="b"/>
            <a:pathLst>
              <a:path w="38379" h="22999" extrusionOk="0">
                <a:moveTo>
                  <a:pt x="1" y="1"/>
                </a:moveTo>
                <a:lnTo>
                  <a:pt x="28154" y="21999"/>
                </a:lnTo>
                <a:cubicBezTo>
                  <a:pt x="28552" y="22312"/>
                  <a:pt x="28992" y="22554"/>
                  <a:pt x="29458" y="22719"/>
                </a:cubicBezTo>
                <a:cubicBezTo>
                  <a:pt x="29969" y="22904"/>
                  <a:pt x="30509" y="22998"/>
                  <a:pt x="31054" y="22998"/>
                </a:cubicBezTo>
                <a:cubicBezTo>
                  <a:pt x="31651" y="22998"/>
                  <a:pt x="32248" y="22885"/>
                  <a:pt x="32817" y="22657"/>
                </a:cubicBezTo>
                <a:cubicBezTo>
                  <a:pt x="34375" y="22023"/>
                  <a:pt x="35484" y="20610"/>
                  <a:pt x="35716" y="18943"/>
                </a:cubicBezTo>
                <a:lnTo>
                  <a:pt x="38378" y="1"/>
                </a:lnTo>
                <a:lnTo>
                  <a:pt x="28865" y="1"/>
                </a:lnTo>
                <a:lnTo>
                  <a:pt x="27524" y="9552"/>
                </a:lnTo>
                <a:lnTo>
                  <a:pt x="15301" y="1"/>
                </a:ln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CC8FF6-9182-4561-834C-3728FD2F41C8}"/>
              </a:ext>
            </a:extLst>
          </p:cNvPr>
          <p:cNvSpPr txBox="1"/>
          <p:nvPr/>
        </p:nvSpPr>
        <p:spPr>
          <a:xfrm>
            <a:off x="2769573" y="1903262"/>
            <a:ext cx="69841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Montserrat SemiBold" panose="000007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THANK YOU </a:t>
            </a:r>
          </a:p>
          <a:p>
            <a:pPr algn="ctr"/>
            <a:r>
              <a:rPr lang="en-US" sz="6000" dirty="0">
                <a:latin typeface="Montserrat SemiBold" panose="000007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FOR LISTENING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E8B9F6-79A9-4AFF-AF21-5289483CA3FF}"/>
              </a:ext>
            </a:extLst>
          </p:cNvPr>
          <p:cNvSpPr txBox="1"/>
          <p:nvPr/>
        </p:nvSpPr>
        <p:spPr>
          <a:xfrm>
            <a:off x="5036277" y="3813477"/>
            <a:ext cx="30459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FC8D20"/>
                </a:solidFill>
                <a:latin typeface="Squada One" panose="02000000000000000000" pitchFamily="2" charset="0"/>
              </a:rPr>
              <a:t>Group 3</a:t>
            </a:r>
          </a:p>
        </p:txBody>
      </p:sp>
    </p:spTree>
    <p:extLst>
      <p:ext uri="{BB962C8B-B14F-4D97-AF65-F5344CB8AC3E}">
        <p14:creationId xmlns:p14="http://schemas.microsoft.com/office/powerpoint/2010/main" val="536264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6;p24">
            <a:extLst>
              <a:ext uri="{FF2B5EF4-FFF2-40B4-BE49-F238E27FC236}">
                <a16:creationId xmlns:a16="http://schemas.microsoft.com/office/drawing/2014/main" id="{C0AD668F-CD1A-4300-8E90-BF25DD764FBC}"/>
              </a:ext>
            </a:extLst>
          </p:cNvPr>
          <p:cNvSpPr txBox="1">
            <a:spLocks/>
          </p:cNvSpPr>
          <p:nvPr/>
        </p:nvSpPr>
        <p:spPr>
          <a:xfrm>
            <a:off x="4425021" y="869909"/>
            <a:ext cx="3341958" cy="1002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4000" dirty="0">
                <a:solidFill>
                  <a:srgbClr val="FC8D20"/>
                </a:solidFill>
                <a:latin typeface="Montserrat ExtraBold" panose="00000900000000000000" pitchFamily="2" charset="0"/>
                <a:ea typeface="Livvic"/>
                <a:cs typeface="Livvic"/>
                <a:sym typeface="Livvic"/>
              </a:rPr>
              <a:t>Data Origin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C04DA4-C7A7-49AB-A618-231FE8890C2C}"/>
              </a:ext>
            </a:extLst>
          </p:cNvPr>
          <p:cNvSpPr txBox="1"/>
          <p:nvPr/>
        </p:nvSpPr>
        <p:spPr>
          <a:xfrm>
            <a:off x="1635760" y="2429981"/>
            <a:ext cx="9398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Consolas" panose="020B0609020204030204" pitchFamily="49" charset="0"/>
              </a:rPr>
              <a:t>The base file is </a:t>
            </a:r>
            <a:r>
              <a:rPr lang="en-US" b="1" dirty="0" err="1">
                <a:effectLst/>
                <a:latin typeface="Consolas" panose="020B0609020204030204" pitchFamily="49" charset="0"/>
              </a:rPr>
              <a:t>GlobalLandTemperaturesByCountry.csv</a:t>
            </a:r>
            <a:r>
              <a:rPr lang="en-US" b="0" dirty="0">
                <a:effectLst/>
                <a:latin typeface="Consolas" panose="020B0609020204030204" pitchFamily="49" charset="0"/>
              </a:rPr>
              <a:t>, courtesy of Kaggle data repository </a:t>
            </a: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effectLst/>
                <a:latin typeface="Consolas" panose="020B0609020204030204" pitchFamily="49" charset="0"/>
              </a:rPr>
              <a:t>(https://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www.kaggle.com</a:t>
            </a:r>
            <a:r>
              <a:rPr lang="en-US" b="0" dirty="0">
                <a:effectLst/>
                <a:latin typeface="Consolas" panose="020B0609020204030204" pitchFamily="49" charset="0"/>
              </a:rPr>
              <a:t>/datasets/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berkeleyearth</a:t>
            </a:r>
            <a:r>
              <a:rPr lang="en-US" b="0" dirty="0"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climate-change-earth-surface-temperature-data?select</a:t>
            </a:r>
            <a:r>
              <a:rPr lang="en-US" b="0" dirty="0"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GlobalLandTemperaturesByCountry.csv</a:t>
            </a:r>
            <a:r>
              <a:rPr lang="en-US" b="0" dirty="0"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F6B59A-AB4B-49F0-819C-0BB7905AE9FF}"/>
              </a:ext>
            </a:extLst>
          </p:cNvPr>
          <p:cNvSpPr txBox="1"/>
          <p:nvPr/>
        </p:nvSpPr>
        <p:spPr>
          <a:xfrm>
            <a:off x="1635760" y="4787762"/>
            <a:ext cx="9296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A</a:t>
            </a:r>
            <a:r>
              <a:rPr lang="en-US" b="0" dirty="0">
                <a:effectLst/>
                <a:latin typeface="Consolas" panose="020B0609020204030204" pitchFamily="49" charset="0"/>
              </a:rPr>
              <a:t>dditional file called </a:t>
            </a:r>
            <a:r>
              <a:rPr lang="en-US" b="1" dirty="0" err="1">
                <a:effectLst/>
                <a:latin typeface="Consolas" panose="020B0609020204030204" pitchFamily="49" charset="0"/>
              </a:rPr>
              <a:t>owid-co2-data.csv</a:t>
            </a:r>
            <a:r>
              <a:rPr lang="en-US" b="0" dirty="0">
                <a:effectLst/>
                <a:latin typeface="Consolas" panose="020B0609020204030204" pitchFamily="49" charset="0"/>
              </a:rPr>
              <a:t>, which is about data on CO2 and greenhouse gas emissions by Our World Data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b="0" dirty="0">
                <a:effectLst/>
                <a:latin typeface="Consolas" panose="020B0609020204030204" pitchFamily="49" charset="0"/>
              </a:rPr>
              <a:t>(https://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github.com</a:t>
            </a:r>
            <a:r>
              <a:rPr lang="en-US" b="0" dirty="0"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owid</a:t>
            </a:r>
            <a:r>
              <a:rPr lang="en-US" b="0" dirty="0"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co2</a:t>
            </a:r>
            <a:r>
              <a:rPr lang="en-US" b="0" dirty="0">
                <a:effectLst/>
                <a:latin typeface="Consolas" panose="020B0609020204030204" pitchFamily="49" charset="0"/>
              </a:rPr>
              <a:t>-data)</a:t>
            </a:r>
          </a:p>
        </p:txBody>
      </p:sp>
      <p:sp>
        <p:nvSpPr>
          <p:cNvPr id="7" name="Google Shape;1128;p39">
            <a:extLst>
              <a:ext uri="{FF2B5EF4-FFF2-40B4-BE49-F238E27FC236}">
                <a16:creationId xmlns:a16="http://schemas.microsoft.com/office/drawing/2014/main" id="{ABD14A06-24F3-4748-9C0E-334D5EF416BB}"/>
              </a:ext>
            </a:extLst>
          </p:cNvPr>
          <p:cNvSpPr/>
          <p:nvPr/>
        </p:nvSpPr>
        <p:spPr>
          <a:xfrm>
            <a:off x="1259113" y="2564924"/>
            <a:ext cx="232800" cy="229751"/>
          </a:xfrm>
          <a:prstGeom prst="rect">
            <a:avLst/>
          </a:prstGeom>
          <a:solidFill>
            <a:srgbClr val="FC8D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gradFill>
                <a:gsLst>
                  <a:gs pos="0">
                    <a:srgbClr val="EC008C"/>
                  </a:gs>
                  <a:gs pos="100000">
                    <a:srgbClr val="FC6767"/>
                  </a:gs>
                </a:gsLst>
                <a:lin ang="10800000" scaled="0"/>
              </a:gradFill>
            </a:endParaRPr>
          </a:p>
        </p:txBody>
      </p:sp>
      <p:sp>
        <p:nvSpPr>
          <p:cNvPr id="8" name="Google Shape;1128;p39">
            <a:extLst>
              <a:ext uri="{FF2B5EF4-FFF2-40B4-BE49-F238E27FC236}">
                <a16:creationId xmlns:a16="http://schemas.microsoft.com/office/drawing/2014/main" id="{1459BF72-6837-43E6-B57F-033106538184}"/>
              </a:ext>
            </a:extLst>
          </p:cNvPr>
          <p:cNvSpPr/>
          <p:nvPr/>
        </p:nvSpPr>
        <p:spPr>
          <a:xfrm>
            <a:off x="1259113" y="4787762"/>
            <a:ext cx="232800" cy="229751"/>
          </a:xfrm>
          <a:prstGeom prst="rect">
            <a:avLst/>
          </a:prstGeom>
          <a:solidFill>
            <a:srgbClr val="FC8D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gradFill>
                <a:gsLst>
                  <a:gs pos="0">
                    <a:srgbClr val="EC008C"/>
                  </a:gs>
                  <a:gs pos="100000">
                    <a:srgbClr val="FC6767"/>
                  </a:gs>
                </a:gsLst>
                <a:lin ang="108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459020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15F076E-C459-4DF2-BEB8-5D09AF1955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18" r="58017" b="9886"/>
          <a:stretch/>
        </p:blipFill>
        <p:spPr>
          <a:xfrm>
            <a:off x="2878183" y="1284680"/>
            <a:ext cx="6684580" cy="5462962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36D009D-1D22-4701-927D-3255AE3875D2}"/>
              </a:ext>
            </a:extLst>
          </p:cNvPr>
          <p:cNvSpPr/>
          <p:nvPr/>
        </p:nvSpPr>
        <p:spPr>
          <a:xfrm>
            <a:off x="2786743" y="1524000"/>
            <a:ext cx="950486" cy="344320"/>
          </a:xfrm>
          <a:prstGeom prst="ellipse">
            <a:avLst/>
          </a:prstGeom>
          <a:noFill/>
          <a:ln w="44450">
            <a:solidFill>
              <a:srgbClr val="FC8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6F05458-C8AD-4A9E-A304-3231D61016EF}"/>
              </a:ext>
            </a:extLst>
          </p:cNvPr>
          <p:cNvSpPr/>
          <p:nvPr/>
        </p:nvSpPr>
        <p:spPr>
          <a:xfrm>
            <a:off x="3921860" y="1522880"/>
            <a:ext cx="1834406" cy="415440"/>
          </a:xfrm>
          <a:prstGeom prst="ellipse">
            <a:avLst/>
          </a:prstGeom>
          <a:noFill/>
          <a:ln w="44450">
            <a:solidFill>
              <a:srgbClr val="FC8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38C95BE-CF6D-462F-96A8-04452A3C72D0}"/>
              </a:ext>
            </a:extLst>
          </p:cNvPr>
          <p:cNvSpPr/>
          <p:nvPr/>
        </p:nvSpPr>
        <p:spPr>
          <a:xfrm>
            <a:off x="8677791" y="1522880"/>
            <a:ext cx="884972" cy="345440"/>
          </a:xfrm>
          <a:prstGeom prst="ellipse">
            <a:avLst/>
          </a:prstGeom>
          <a:noFill/>
          <a:ln w="44450">
            <a:solidFill>
              <a:srgbClr val="FC8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DD6EC1-04A7-4D86-881A-9486788F7FAE}"/>
              </a:ext>
            </a:extLst>
          </p:cNvPr>
          <p:cNvSpPr txBox="1"/>
          <p:nvPr/>
        </p:nvSpPr>
        <p:spPr>
          <a:xfrm>
            <a:off x="4092027" y="6115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effectLst/>
                <a:latin typeface="Consolas" panose="020B0609020204030204" pitchFamily="49" charset="0"/>
              </a:rPr>
              <a:t>GlobalLandTemperaturesByCountry.csv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332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15F076E-C459-4DF2-BEB8-5D09AF1955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18" r="58017" b="9886"/>
          <a:stretch/>
        </p:blipFill>
        <p:spPr>
          <a:xfrm>
            <a:off x="0" y="1284680"/>
            <a:ext cx="6684580" cy="5462962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36D009D-1D22-4701-927D-3255AE3875D2}"/>
              </a:ext>
            </a:extLst>
          </p:cNvPr>
          <p:cNvSpPr/>
          <p:nvPr/>
        </p:nvSpPr>
        <p:spPr>
          <a:xfrm>
            <a:off x="-91440" y="1524000"/>
            <a:ext cx="950486" cy="344320"/>
          </a:xfrm>
          <a:prstGeom prst="ellipse">
            <a:avLst/>
          </a:prstGeom>
          <a:noFill/>
          <a:ln w="44450">
            <a:solidFill>
              <a:srgbClr val="FC8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6F05458-C8AD-4A9E-A304-3231D61016EF}"/>
              </a:ext>
            </a:extLst>
          </p:cNvPr>
          <p:cNvSpPr/>
          <p:nvPr/>
        </p:nvSpPr>
        <p:spPr>
          <a:xfrm>
            <a:off x="1043677" y="1522880"/>
            <a:ext cx="1834406" cy="415440"/>
          </a:xfrm>
          <a:prstGeom prst="ellipse">
            <a:avLst/>
          </a:prstGeom>
          <a:noFill/>
          <a:ln w="44450">
            <a:solidFill>
              <a:srgbClr val="FC8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38C95BE-CF6D-462F-96A8-04452A3C72D0}"/>
              </a:ext>
            </a:extLst>
          </p:cNvPr>
          <p:cNvSpPr/>
          <p:nvPr/>
        </p:nvSpPr>
        <p:spPr>
          <a:xfrm>
            <a:off x="5799608" y="1522880"/>
            <a:ext cx="884972" cy="345440"/>
          </a:xfrm>
          <a:prstGeom prst="ellipse">
            <a:avLst/>
          </a:prstGeom>
          <a:noFill/>
          <a:ln w="44450">
            <a:solidFill>
              <a:srgbClr val="FC8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DD6EC1-04A7-4D86-881A-9486788F7FAE}"/>
              </a:ext>
            </a:extLst>
          </p:cNvPr>
          <p:cNvSpPr txBox="1"/>
          <p:nvPr/>
        </p:nvSpPr>
        <p:spPr>
          <a:xfrm>
            <a:off x="4092027" y="6115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effectLst/>
                <a:latin typeface="Consolas" panose="020B0609020204030204" pitchFamily="49" charset="0"/>
              </a:rPr>
              <a:t>GlobalLandTemperaturesByCountry.csv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B2DE78-4F49-4295-BB26-525825044F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09" t="50000" r="58562" b="13439"/>
          <a:stretch/>
        </p:blipFill>
        <p:spPr>
          <a:xfrm>
            <a:off x="6869211" y="1877082"/>
            <a:ext cx="5167086" cy="38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18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6A1C07-8D66-49F5-8D69-2D0809DCC8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78" b="9926"/>
          <a:stretch/>
        </p:blipFill>
        <p:spPr>
          <a:xfrm>
            <a:off x="-73472" y="1340069"/>
            <a:ext cx="12318023" cy="417786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6445C76-37D0-4066-8E60-25D9FD2BA165}"/>
              </a:ext>
            </a:extLst>
          </p:cNvPr>
          <p:cNvSpPr/>
          <p:nvPr/>
        </p:nvSpPr>
        <p:spPr>
          <a:xfrm>
            <a:off x="777765" y="1534510"/>
            <a:ext cx="578069" cy="218196"/>
          </a:xfrm>
          <a:prstGeom prst="ellipse">
            <a:avLst/>
          </a:prstGeom>
          <a:noFill/>
          <a:ln w="44450">
            <a:solidFill>
              <a:srgbClr val="FC8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1A1089E-BF0A-40A2-A33F-9396906CE4B5}"/>
              </a:ext>
            </a:extLst>
          </p:cNvPr>
          <p:cNvSpPr/>
          <p:nvPr/>
        </p:nvSpPr>
        <p:spPr>
          <a:xfrm>
            <a:off x="1355834" y="1534510"/>
            <a:ext cx="578069" cy="218196"/>
          </a:xfrm>
          <a:prstGeom prst="ellipse">
            <a:avLst/>
          </a:prstGeom>
          <a:noFill/>
          <a:ln w="44450">
            <a:solidFill>
              <a:srgbClr val="FC8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7C292FA-5F47-4A4F-89BC-74EF07ADFAB3}"/>
              </a:ext>
            </a:extLst>
          </p:cNvPr>
          <p:cNvSpPr/>
          <p:nvPr/>
        </p:nvSpPr>
        <p:spPr>
          <a:xfrm>
            <a:off x="1933903" y="1534510"/>
            <a:ext cx="578069" cy="218196"/>
          </a:xfrm>
          <a:prstGeom prst="ellipse">
            <a:avLst/>
          </a:prstGeom>
          <a:noFill/>
          <a:ln w="44450">
            <a:solidFill>
              <a:srgbClr val="FC8D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DA9CBE-08B9-4CDB-8843-24CB3AB9CA50}"/>
              </a:ext>
            </a:extLst>
          </p:cNvPr>
          <p:cNvSpPr txBox="1"/>
          <p:nvPr/>
        </p:nvSpPr>
        <p:spPr>
          <a:xfrm>
            <a:off x="5097517" y="650906"/>
            <a:ext cx="6159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effectLst/>
                <a:latin typeface="Consolas" panose="020B0609020204030204" pitchFamily="49" charset="0"/>
              </a:rPr>
              <a:t>owid-co2-data.csv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153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2DA9CBE-08B9-4CDB-8843-24CB3AB9CA50}"/>
              </a:ext>
            </a:extLst>
          </p:cNvPr>
          <p:cNvSpPr txBox="1"/>
          <p:nvPr/>
        </p:nvSpPr>
        <p:spPr>
          <a:xfrm>
            <a:off x="8435803" y="650906"/>
            <a:ext cx="6159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effectLst/>
                <a:latin typeface="Consolas" panose="020B0609020204030204" pitchFamily="49" charset="0"/>
              </a:rPr>
              <a:t>owid-co2-data.csv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1D6AD3-B9CD-4A76-9CFA-873AE6EE6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0" t="32381" r="63810" b="13227"/>
          <a:stretch/>
        </p:blipFill>
        <p:spPr>
          <a:xfrm>
            <a:off x="6386286" y="1279580"/>
            <a:ext cx="5129048" cy="54695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4A20B0-E9A0-462A-83F9-723BFB316040}"/>
              </a:ext>
            </a:extLst>
          </p:cNvPr>
          <p:cNvSpPr txBox="1"/>
          <p:nvPr/>
        </p:nvSpPr>
        <p:spPr>
          <a:xfrm>
            <a:off x="1377855" y="6115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effectLst/>
                <a:latin typeface="Consolas" panose="020B0609020204030204" pitchFamily="49" charset="0"/>
              </a:rPr>
              <a:t>GlobalLandTemperaturesByCountry.csv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D350D36-52EB-4590-BB38-910852A860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09" t="50000" r="58562" b="13439"/>
          <a:stretch/>
        </p:blipFill>
        <p:spPr>
          <a:xfrm>
            <a:off x="349073" y="1877082"/>
            <a:ext cx="6138813" cy="455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776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53D681-C64A-4C20-A6F3-A52F7FF806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6" t="30053" r="54405" b="17037"/>
          <a:stretch/>
        </p:blipFill>
        <p:spPr>
          <a:xfrm>
            <a:off x="2133600" y="797043"/>
            <a:ext cx="7329714" cy="56037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93C3A8-8F55-4598-92BE-C9B813B4A087}"/>
              </a:ext>
            </a:extLst>
          </p:cNvPr>
          <p:cNvSpPr txBox="1"/>
          <p:nvPr/>
        </p:nvSpPr>
        <p:spPr>
          <a:xfrm>
            <a:off x="4933855" y="27253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C8D20"/>
                </a:solidFill>
              </a:rPr>
              <a:t>Merged </a:t>
            </a:r>
            <a:r>
              <a:rPr lang="en-US" b="1" dirty="0" err="1">
                <a:solidFill>
                  <a:srgbClr val="FC8D20"/>
                </a:solidFill>
              </a:rPr>
              <a:t>DataFrame</a:t>
            </a:r>
            <a:endParaRPr lang="en-US" b="1" dirty="0">
              <a:solidFill>
                <a:srgbClr val="FC8D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536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>
            <a:extLst>
              <a:ext uri="{FF2B5EF4-FFF2-40B4-BE49-F238E27FC236}">
                <a16:creationId xmlns:a16="http://schemas.microsoft.com/office/drawing/2014/main" id="{FA4D3CC7-8392-4AB1-A4E6-C7219E6E4BC7}"/>
              </a:ext>
            </a:extLst>
          </p:cNvPr>
          <p:cNvSpPr>
            <a:spLocks noEditPoints="1"/>
          </p:cNvSpPr>
          <p:nvPr/>
        </p:nvSpPr>
        <p:spPr bwMode="auto">
          <a:xfrm>
            <a:off x="4446802" y="1779008"/>
            <a:ext cx="3298396" cy="3299983"/>
          </a:xfrm>
          <a:custGeom>
            <a:avLst/>
            <a:gdLst>
              <a:gd name="T0" fmla="*/ 1101 w 2076"/>
              <a:gd name="T1" fmla="*/ 2066 h 2076"/>
              <a:gd name="T2" fmla="*/ 1121 w 2076"/>
              <a:gd name="T3" fmla="*/ 2073 h 2076"/>
              <a:gd name="T4" fmla="*/ 1351 w 2076"/>
              <a:gd name="T5" fmla="*/ 2010 h 2076"/>
              <a:gd name="T6" fmla="*/ 856 w 2076"/>
              <a:gd name="T7" fmla="*/ 2060 h 2076"/>
              <a:gd name="T8" fmla="*/ 733 w 2076"/>
              <a:gd name="T9" fmla="*/ 2030 h 2076"/>
              <a:gd name="T10" fmla="*/ 738 w 2076"/>
              <a:gd name="T11" fmla="*/ 2014 h 2076"/>
              <a:gd name="T12" fmla="*/ 1377 w 2076"/>
              <a:gd name="T13" fmla="*/ 2001 h 2076"/>
              <a:gd name="T14" fmla="*/ 1505 w 2076"/>
              <a:gd name="T15" fmla="*/ 1946 h 2076"/>
              <a:gd name="T16" fmla="*/ 1513 w 2076"/>
              <a:gd name="T17" fmla="*/ 1961 h 2076"/>
              <a:gd name="T18" fmla="*/ 611 w 2076"/>
              <a:gd name="T19" fmla="*/ 1975 h 2076"/>
              <a:gd name="T20" fmla="*/ 406 w 2076"/>
              <a:gd name="T21" fmla="*/ 1841 h 2076"/>
              <a:gd name="T22" fmla="*/ 1624 w 2076"/>
              <a:gd name="T23" fmla="*/ 1885 h 2076"/>
              <a:gd name="T24" fmla="*/ 1802 w 2076"/>
              <a:gd name="T25" fmla="*/ 1728 h 2076"/>
              <a:gd name="T26" fmla="*/ 374 w 2076"/>
              <a:gd name="T27" fmla="*/ 1837 h 2076"/>
              <a:gd name="T28" fmla="*/ 358 w 2076"/>
              <a:gd name="T29" fmla="*/ 1820 h 2076"/>
              <a:gd name="T30" fmla="*/ 295 w 2076"/>
              <a:gd name="T31" fmla="*/ 1739 h 2076"/>
              <a:gd name="T32" fmla="*/ 1807 w 2076"/>
              <a:gd name="T33" fmla="*/ 1714 h 2076"/>
              <a:gd name="T34" fmla="*/ 1825 w 2076"/>
              <a:gd name="T35" fmla="*/ 1693 h 2076"/>
              <a:gd name="T36" fmla="*/ 1833 w 2076"/>
              <a:gd name="T37" fmla="*/ 1700 h 2076"/>
              <a:gd name="T38" fmla="*/ 183 w 2076"/>
              <a:gd name="T39" fmla="*/ 1621 h 2076"/>
              <a:gd name="T40" fmla="*/ 183 w 2076"/>
              <a:gd name="T41" fmla="*/ 1621 h 2076"/>
              <a:gd name="T42" fmla="*/ 1969 w 2076"/>
              <a:gd name="T43" fmla="*/ 1496 h 2076"/>
              <a:gd name="T44" fmla="*/ 2033 w 2076"/>
              <a:gd name="T45" fmla="*/ 1267 h 2076"/>
              <a:gd name="T46" fmla="*/ 1981 w 2076"/>
              <a:gd name="T47" fmla="*/ 1471 h 2076"/>
              <a:gd name="T48" fmla="*/ 52 w 2076"/>
              <a:gd name="T49" fmla="*/ 1336 h 2076"/>
              <a:gd name="T50" fmla="*/ 39 w 2076"/>
              <a:gd name="T51" fmla="*/ 1313 h 2076"/>
              <a:gd name="T52" fmla="*/ 12 w 2076"/>
              <a:gd name="T53" fmla="*/ 1197 h 2076"/>
              <a:gd name="T54" fmla="*/ 41 w 2076"/>
              <a:gd name="T55" fmla="*/ 1298 h 2076"/>
              <a:gd name="T56" fmla="*/ 2047 w 2076"/>
              <a:gd name="T57" fmla="*/ 1250 h 2076"/>
              <a:gd name="T58" fmla="*/ 2067 w 2076"/>
              <a:gd name="T59" fmla="*/ 997 h 2076"/>
              <a:gd name="T60" fmla="*/ 8 w 2076"/>
              <a:gd name="T61" fmla="*/ 1064 h 2076"/>
              <a:gd name="T62" fmla="*/ 8 w 2076"/>
              <a:gd name="T63" fmla="*/ 1035 h 2076"/>
              <a:gd name="T64" fmla="*/ 40 w 2076"/>
              <a:gd name="T65" fmla="*/ 821 h 2076"/>
              <a:gd name="T66" fmla="*/ 2074 w 2076"/>
              <a:gd name="T67" fmla="*/ 976 h 2076"/>
              <a:gd name="T68" fmla="*/ 2017 w 2076"/>
              <a:gd name="T69" fmla="*/ 740 h 2076"/>
              <a:gd name="T70" fmla="*/ 36 w 2076"/>
              <a:gd name="T71" fmla="*/ 800 h 2076"/>
              <a:gd name="T72" fmla="*/ 45 w 2076"/>
              <a:gd name="T73" fmla="*/ 773 h 2076"/>
              <a:gd name="T74" fmla="*/ 69 w 2076"/>
              <a:gd name="T75" fmla="*/ 666 h 2076"/>
              <a:gd name="T76" fmla="*/ 45 w 2076"/>
              <a:gd name="T77" fmla="*/ 773 h 2076"/>
              <a:gd name="T78" fmla="*/ 2007 w 2076"/>
              <a:gd name="T79" fmla="*/ 698 h 2076"/>
              <a:gd name="T80" fmla="*/ 1970 w 2076"/>
              <a:gd name="T81" fmla="*/ 582 h 2076"/>
              <a:gd name="T82" fmla="*/ 134 w 2076"/>
              <a:gd name="T83" fmla="*/ 553 h 2076"/>
              <a:gd name="T84" fmla="*/ 144 w 2076"/>
              <a:gd name="T85" fmla="*/ 527 h 2076"/>
              <a:gd name="T86" fmla="*/ 148 w 2076"/>
              <a:gd name="T87" fmla="*/ 528 h 2076"/>
              <a:gd name="T88" fmla="*/ 1901 w 2076"/>
              <a:gd name="T89" fmla="*/ 486 h 2076"/>
              <a:gd name="T90" fmla="*/ 1823 w 2076"/>
              <a:gd name="T91" fmla="*/ 359 h 2076"/>
              <a:gd name="T92" fmla="*/ 299 w 2076"/>
              <a:gd name="T93" fmla="*/ 330 h 2076"/>
              <a:gd name="T94" fmla="*/ 468 w 2076"/>
              <a:gd name="T95" fmla="*/ 171 h 2076"/>
              <a:gd name="T96" fmla="*/ 1724 w 2076"/>
              <a:gd name="T97" fmla="*/ 282 h 2076"/>
              <a:gd name="T98" fmla="*/ 1703 w 2076"/>
              <a:gd name="T99" fmla="*/ 263 h 2076"/>
              <a:gd name="T100" fmla="*/ 1714 w 2076"/>
              <a:gd name="T101" fmla="*/ 250 h 2076"/>
              <a:gd name="T102" fmla="*/ 503 w 2076"/>
              <a:gd name="T103" fmla="*/ 158 h 2076"/>
              <a:gd name="T104" fmla="*/ 602 w 2076"/>
              <a:gd name="T105" fmla="*/ 96 h 2076"/>
              <a:gd name="T106" fmla="*/ 609 w 2076"/>
              <a:gd name="T107" fmla="*/ 112 h 2076"/>
              <a:gd name="T108" fmla="*/ 1504 w 2076"/>
              <a:gd name="T109" fmla="*/ 120 h 2076"/>
              <a:gd name="T110" fmla="*/ 1288 w 2076"/>
              <a:gd name="T111" fmla="*/ 48 h 2076"/>
              <a:gd name="T112" fmla="*/ 1494 w 2076"/>
              <a:gd name="T113" fmla="*/ 115 h 2076"/>
              <a:gd name="T114" fmla="*/ 764 w 2076"/>
              <a:gd name="T115" fmla="*/ 54 h 2076"/>
              <a:gd name="T116" fmla="*/ 767 w 2076"/>
              <a:gd name="T117" fmla="*/ 54 h 2076"/>
              <a:gd name="T118" fmla="*/ 1263 w 2076"/>
              <a:gd name="T119" fmla="*/ 42 h 2076"/>
              <a:gd name="T120" fmla="*/ 1019 w 2076"/>
              <a:gd name="T121" fmla="*/ 9 h 2076"/>
              <a:gd name="T122" fmla="*/ 990 w 2076"/>
              <a:gd name="T123" fmla="*/ 10 h 20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76" h="2076">
                <a:moveTo>
                  <a:pt x="1038" y="2076"/>
                </a:moveTo>
                <a:cubicBezTo>
                  <a:pt x="1024" y="2076"/>
                  <a:pt x="1010" y="2076"/>
                  <a:pt x="996" y="2076"/>
                </a:cubicBezTo>
                <a:cubicBezTo>
                  <a:pt x="958" y="2074"/>
                  <a:pt x="920" y="2070"/>
                  <a:pt x="883" y="2065"/>
                </a:cubicBezTo>
                <a:cubicBezTo>
                  <a:pt x="878" y="2064"/>
                  <a:pt x="875" y="2060"/>
                  <a:pt x="876" y="2055"/>
                </a:cubicBezTo>
                <a:cubicBezTo>
                  <a:pt x="876" y="2051"/>
                  <a:pt x="881" y="2047"/>
                  <a:pt x="885" y="2048"/>
                </a:cubicBezTo>
                <a:cubicBezTo>
                  <a:pt x="922" y="2054"/>
                  <a:pt x="960" y="2057"/>
                  <a:pt x="997" y="2059"/>
                </a:cubicBezTo>
                <a:cubicBezTo>
                  <a:pt x="1028" y="2060"/>
                  <a:pt x="1060" y="2060"/>
                  <a:pt x="1092" y="2058"/>
                </a:cubicBezTo>
                <a:cubicBezTo>
                  <a:pt x="1097" y="2058"/>
                  <a:pt x="1101" y="2061"/>
                  <a:pt x="1101" y="2066"/>
                </a:cubicBezTo>
                <a:cubicBezTo>
                  <a:pt x="1101" y="2071"/>
                  <a:pt x="1098" y="2075"/>
                  <a:pt x="1093" y="2075"/>
                </a:cubicBezTo>
                <a:cubicBezTo>
                  <a:pt x="1075" y="2076"/>
                  <a:pt x="1057" y="2076"/>
                  <a:pt x="1038" y="2076"/>
                </a:cubicBezTo>
                <a:close/>
                <a:moveTo>
                  <a:pt x="1121" y="2073"/>
                </a:moveTo>
                <a:cubicBezTo>
                  <a:pt x="1116" y="2073"/>
                  <a:pt x="1113" y="2070"/>
                  <a:pt x="1112" y="2065"/>
                </a:cubicBezTo>
                <a:cubicBezTo>
                  <a:pt x="1112" y="2061"/>
                  <a:pt x="1116" y="2057"/>
                  <a:pt x="1120" y="2056"/>
                </a:cubicBezTo>
                <a:cubicBezTo>
                  <a:pt x="1125" y="2056"/>
                  <a:pt x="1129" y="2059"/>
                  <a:pt x="1129" y="2064"/>
                </a:cubicBezTo>
                <a:cubicBezTo>
                  <a:pt x="1130" y="2069"/>
                  <a:pt x="1126" y="2073"/>
                  <a:pt x="1122" y="2073"/>
                </a:cubicBezTo>
                <a:cubicBezTo>
                  <a:pt x="1121" y="2073"/>
                  <a:pt x="1121" y="2073"/>
                  <a:pt x="1121" y="2073"/>
                </a:cubicBezTo>
                <a:close/>
                <a:moveTo>
                  <a:pt x="1149" y="2070"/>
                </a:moveTo>
                <a:cubicBezTo>
                  <a:pt x="1145" y="2070"/>
                  <a:pt x="1141" y="2067"/>
                  <a:pt x="1141" y="2063"/>
                </a:cubicBezTo>
                <a:cubicBezTo>
                  <a:pt x="1140" y="2061"/>
                  <a:pt x="1141" y="2058"/>
                  <a:pt x="1142" y="2057"/>
                </a:cubicBezTo>
                <a:cubicBezTo>
                  <a:pt x="1144" y="2055"/>
                  <a:pt x="1146" y="2054"/>
                  <a:pt x="1148" y="2054"/>
                </a:cubicBezTo>
                <a:cubicBezTo>
                  <a:pt x="1185" y="2050"/>
                  <a:pt x="1222" y="2043"/>
                  <a:pt x="1259" y="2035"/>
                </a:cubicBezTo>
                <a:cubicBezTo>
                  <a:pt x="1259" y="2035"/>
                  <a:pt x="1259" y="2035"/>
                  <a:pt x="1259" y="2035"/>
                </a:cubicBezTo>
                <a:cubicBezTo>
                  <a:pt x="1259" y="2035"/>
                  <a:pt x="1259" y="2035"/>
                  <a:pt x="1259" y="2035"/>
                </a:cubicBezTo>
                <a:cubicBezTo>
                  <a:pt x="1290" y="2028"/>
                  <a:pt x="1321" y="2020"/>
                  <a:pt x="1351" y="2010"/>
                </a:cubicBezTo>
                <a:cubicBezTo>
                  <a:pt x="1355" y="2009"/>
                  <a:pt x="1360" y="2011"/>
                  <a:pt x="1361" y="2016"/>
                </a:cubicBezTo>
                <a:cubicBezTo>
                  <a:pt x="1362" y="2018"/>
                  <a:pt x="1362" y="2020"/>
                  <a:pt x="1361" y="2022"/>
                </a:cubicBezTo>
                <a:cubicBezTo>
                  <a:pt x="1360" y="2024"/>
                  <a:pt x="1358" y="2026"/>
                  <a:pt x="1356" y="2026"/>
                </a:cubicBezTo>
                <a:cubicBezTo>
                  <a:pt x="1325" y="2036"/>
                  <a:pt x="1294" y="2045"/>
                  <a:pt x="1262" y="2052"/>
                </a:cubicBezTo>
                <a:cubicBezTo>
                  <a:pt x="1225" y="2060"/>
                  <a:pt x="1187" y="2066"/>
                  <a:pt x="1150" y="2070"/>
                </a:cubicBezTo>
                <a:cubicBezTo>
                  <a:pt x="1150" y="2070"/>
                  <a:pt x="1149" y="2070"/>
                  <a:pt x="1149" y="2070"/>
                </a:cubicBezTo>
                <a:close/>
                <a:moveTo>
                  <a:pt x="856" y="2060"/>
                </a:moveTo>
                <a:cubicBezTo>
                  <a:pt x="856" y="2060"/>
                  <a:pt x="856" y="2060"/>
                  <a:pt x="856" y="2060"/>
                </a:cubicBezTo>
                <a:cubicBezTo>
                  <a:pt x="856" y="2060"/>
                  <a:pt x="855" y="2060"/>
                  <a:pt x="855" y="2060"/>
                </a:cubicBezTo>
                <a:cubicBezTo>
                  <a:pt x="850" y="2059"/>
                  <a:pt x="847" y="2055"/>
                  <a:pt x="848" y="2050"/>
                </a:cubicBezTo>
                <a:cubicBezTo>
                  <a:pt x="849" y="2046"/>
                  <a:pt x="853" y="2043"/>
                  <a:pt x="858" y="2043"/>
                </a:cubicBezTo>
                <a:cubicBezTo>
                  <a:pt x="862" y="2044"/>
                  <a:pt x="865" y="2049"/>
                  <a:pt x="864" y="2053"/>
                </a:cubicBezTo>
                <a:cubicBezTo>
                  <a:pt x="864" y="2057"/>
                  <a:pt x="860" y="2060"/>
                  <a:pt x="856" y="2060"/>
                </a:cubicBezTo>
                <a:close/>
                <a:moveTo>
                  <a:pt x="828" y="2055"/>
                </a:moveTo>
                <a:cubicBezTo>
                  <a:pt x="828" y="2055"/>
                  <a:pt x="827" y="2055"/>
                  <a:pt x="827" y="2055"/>
                </a:cubicBezTo>
                <a:cubicBezTo>
                  <a:pt x="795" y="2048"/>
                  <a:pt x="763" y="2040"/>
                  <a:pt x="733" y="2030"/>
                </a:cubicBezTo>
                <a:cubicBezTo>
                  <a:pt x="732" y="2030"/>
                  <a:pt x="732" y="2030"/>
                  <a:pt x="732" y="2030"/>
                </a:cubicBezTo>
                <a:cubicBezTo>
                  <a:pt x="732" y="2030"/>
                  <a:pt x="732" y="2030"/>
                  <a:pt x="732" y="2030"/>
                </a:cubicBezTo>
                <a:cubicBezTo>
                  <a:pt x="696" y="2019"/>
                  <a:pt x="660" y="2006"/>
                  <a:pt x="626" y="1991"/>
                </a:cubicBezTo>
                <a:cubicBezTo>
                  <a:pt x="624" y="1990"/>
                  <a:pt x="622" y="1988"/>
                  <a:pt x="621" y="1986"/>
                </a:cubicBezTo>
                <a:cubicBezTo>
                  <a:pt x="620" y="1984"/>
                  <a:pt x="620" y="1982"/>
                  <a:pt x="621" y="1980"/>
                </a:cubicBezTo>
                <a:cubicBezTo>
                  <a:pt x="623" y="1976"/>
                  <a:pt x="628" y="1974"/>
                  <a:pt x="632" y="1975"/>
                </a:cubicBezTo>
                <a:cubicBezTo>
                  <a:pt x="667" y="1990"/>
                  <a:pt x="702" y="2003"/>
                  <a:pt x="737" y="2014"/>
                </a:cubicBezTo>
                <a:cubicBezTo>
                  <a:pt x="738" y="2014"/>
                  <a:pt x="738" y="2014"/>
                  <a:pt x="738" y="2014"/>
                </a:cubicBezTo>
                <a:cubicBezTo>
                  <a:pt x="738" y="2014"/>
                  <a:pt x="738" y="2014"/>
                  <a:pt x="738" y="2014"/>
                </a:cubicBezTo>
                <a:cubicBezTo>
                  <a:pt x="768" y="2024"/>
                  <a:pt x="799" y="2032"/>
                  <a:pt x="830" y="2038"/>
                </a:cubicBezTo>
                <a:cubicBezTo>
                  <a:pt x="835" y="2039"/>
                  <a:pt x="838" y="2043"/>
                  <a:pt x="837" y="2048"/>
                </a:cubicBezTo>
                <a:cubicBezTo>
                  <a:pt x="836" y="2052"/>
                  <a:pt x="832" y="2055"/>
                  <a:pt x="828" y="2055"/>
                </a:cubicBezTo>
                <a:close/>
                <a:moveTo>
                  <a:pt x="1380" y="2018"/>
                </a:moveTo>
                <a:cubicBezTo>
                  <a:pt x="1377" y="2018"/>
                  <a:pt x="1373" y="2015"/>
                  <a:pt x="1372" y="2012"/>
                </a:cubicBezTo>
                <a:cubicBezTo>
                  <a:pt x="1371" y="2008"/>
                  <a:pt x="1373" y="2003"/>
                  <a:pt x="1377" y="2001"/>
                </a:cubicBezTo>
                <a:cubicBezTo>
                  <a:pt x="1377" y="2001"/>
                  <a:pt x="1377" y="2001"/>
                  <a:pt x="1377" y="2001"/>
                </a:cubicBezTo>
                <a:cubicBezTo>
                  <a:pt x="1382" y="2000"/>
                  <a:pt x="1387" y="2002"/>
                  <a:pt x="1388" y="2006"/>
                </a:cubicBezTo>
                <a:cubicBezTo>
                  <a:pt x="1390" y="2011"/>
                  <a:pt x="1387" y="2016"/>
                  <a:pt x="1383" y="2017"/>
                </a:cubicBezTo>
                <a:cubicBezTo>
                  <a:pt x="1382" y="2017"/>
                  <a:pt x="1381" y="2018"/>
                  <a:pt x="1380" y="2018"/>
                </a:cubicBezTo>
                <a:close/>
                <a:moveTo>
                  <a:pt x="1407" y="2008"/>
                </a:moveTo>
                <a:cubicBezTo>
                  <a:pt x="1403" y="2008"/>
                  <a:pt x="1400" y="2006"/>
                  <a:pt x="1399" y="2002"/>
                </a:cubicBezTo>
                <a:cubicBezTo>
                  <a:pt x="1398" y="2000"/>
                  <a:pt x="1398" y="1998"/>
                  <a:pt x="1399" y="1996"/>
                </a:cubicBezTo>
                <a:cubicBezTo>
                  <a:pt x="1400" y="1994"/>
                  <a:pt x="1401" y="1992"/>
                  <a:pt x="1404" y="1991"/>
                </a:cubicBezTo>
                <a:cubicBezTo>
                  <a:pt x="1438" y="1978"/>
                  <a:pt x="1472" y="1963"/>
                  <a:pt x="1505" y="1946"/>
                </a:cubicBezTo>
                <a:cubicBezTo>
                  <a:pt x="1505" y="1946"/>
                  <a:pt x="1505" y="1946"/>
                  <a:pt x="1505" y="1946"/>
                </a:cubicBezTo>
                <a:cubicBezTo>
                  <a:pt x="1506" y="1946"/>
                  <a:pt x="1506" y="1946"/>
                  <a:pt x="1506" y="1946"/>
                </a:cubicBezTo>
                <a:cubicBezTo>
                  <a:pt x="1534" y="1931"/>
                  <a:pt x="1562" y="1915"/>
                  <a:pt x="1589" y="1898"/>
                </a:cubicBezTo>
                <a:cubicBezTo>
                  <a:pt x="1592" y="1896"/>
                  <a:pt x="1598" y="1897"/>
                  <a:pt x="1600" y="1901"/>
                </a:cubicBezTo>
                <a:cubicBezTo>
                  <a:pt x="1603" y="1905"/>
                  <a:pt x="1602" y="1910"/>
                  <a:pt x="1598" y="1912"/>
                </a:cubicBezTo>
                <a:cubicBezTo>
                  <a:pt x="1571" y="1930"/>
                  <a:pt x="1542" y="1946"/>
                  <a:pt x="1514" y="1961"/>
                </a:cubicBezTo>
                <a:cubicBezTo>
                  <a:pt x="1513" y="1961"/>
                  <a:pt x="1513" y="1961"/>
                  <a:pt x="1513" y="1961"/>
                </a:cubicBezTo>
                <a:cubicBezTo>
                  <a:pt x="1513" y="1961"/>
                  <a:pt x="1513" y="1961"/>
                  <a:pt x="1513" y="1961"/>
                </a:cubicBezTo>
                <a:cubicBezTo>
                  <a:pt x="1479" y="1978"/>
                  <a:pt x="1445" y="1994"/>
                  <a:pt x="1410" y="2007"/>
                </a:cubicBezTo>
                <a:cubicBezTo>
                  <a:pt x="1409" y="2008"/>
                  <a:pt x="1408" y="2008"/>
                  <a:pt x="1407" y="2008"/>
                </a:cubicBezTo>
                <a:close/>
                <a:moveTo>
                  <a:pt x="603" y="1980"/>
                </a:moveTo>
                <a:cubicBezTo>
                  <a:pt x="602" y="1980"/>
                  <a:pt x="601" y="1980"/>
                  <a:pt x="600" y="1979"/>
                </a:cubicBezTo>
                <a:cubicBezTo>
                  <a:pt x="595" y="1977"/>
                  <a:pt x="594" y="1972"/>
                  <a:pt x="596" y="1968"/>
                </a:cubicBezTo>
                <a:cubicBezTo>
                  <a:pt x="597" y="1964"/>
                  <a:pt x="603" y="1962"/>
                  <a:pt x="607" y="1964"/>
                </a:cubicBezTo>
                <a:cubicBezTo>
                  <a:pt x="607" y="1964"/>
                  <a:pt x="607" y="1964"/>
                  <a:pt x="607" y="1964"/>
                </a:cubicBezTo>
                <a:cubicBezTo>
                  <a:pt x="611" y="1966"/>
                  <a:pt x="613" y="1971"/>
                  <a:pt x="611" y="1975"/>
                </a:cubicBezTo>
                <a:cubicBezTo>
                  <a:pt x="610" y="1978"/>
                  <a:pt x="607" y="1980"/>
                  <a:pt x="603" y="1980"/>
                </a:cubicBezTo>
                <a:close/>
                <a:moveTo>
                  <a:pt x="578" y="1968"/>
                </a:moveTo>
                <a:cubicBezTo>
                  <a:pt x="576" y="1968"/>
                  <a:pt x="575" y="1968"/>
                  <a:pt x="574" y="1967"/>
                </a:cubicBezTo>
                <a:cubicBezTo>
                  <a:pt x="545" y="1953"/>
                  <a:pt x="517" y="1937"/>
                  <a:pt x="489" y="1920"/>
                </a:cubicBezTo>
                <a:cubicBezTo>
                  <a:pt x="457" y="1900"/>
                  <a:pt x="426" y="1878"/>
                  <a:pt x="396" y="1854"/>
                </a:cubicBezTo>
                <a:cubicBezTo>
                  <a:pt x="394" y="1853"/>
                  <a:pt x="393" y="1851"/>
                  <a:pt x="393" y="1849"/>
                </a:cubicBezTo>
                <a:cubicBezTo>
                  <a:pt x="393" y="1846"/>
                  <a:pt x="393" y="1844"/>
                  <a:pt x="395" y="1842"/>
                </a:cubicBezTo>
                <a:cubicBezTo>
                  <a:pt x="397" y="1839"/>
                  <a:pt x="403" y="1838"/>
                  <a:pt x="406" y="1841"/>
                </a:cubicBezTo>
                <a:cubicBezTo>
                  <a:pt x="436" y="1864"/>
                  <a:pt x="467" y="1886"/>
                  <a:pt x="498" y="1905"/>
                </a:cubicBezTo>
                <a:cubicBezTo>
                  <a:pt x="525" y="1922"/>
                  <a:pt x="553" y="1938"/>
                  <a:pt x="582" y="1952"/>
                </a:cubicBezTo>
                <a:cubicBezTo>
                  <a:pt x="586" y="1954"/>
                  <a:pt x="587" y="1959"/>
                  <a:pt x="585" y="1963"/>
                </a:cubicBezTo>
                <a:cubicBezTo>
                  <a:pt x="584" y="1966"/>
                  <a:pt x="581" y="1968"/>
                  <a:pt x="578" y="1968"/>
                </a:cubicBezTo>
                <a:close/>
                <a:moveTo>
                  <a:pt x="1617" y="1898"/>
                </a:moveTo>
                <a:cubicBezTo>
                  <a:pt x="1614" y="1898"/>
                  <a:pt x="1611" y="1897"/>
                  <a:pt x="1610" y="1894"/>
                </a:cubicBezTo>
                <a:cubicBezTo>
                  <a:pt x="1607" y="1890"/>
                  <a:pt x="1608" y="1885"/>
                  <a:pt x="1612" y="1883"/>
                </a:cubicBezTo>
                <a:cubicBezTo>
                  <a:pt x="1616" y="1880"/>
                  <a:pt x="1621" y="1881"/>
                  <a:pt x="1624" y="1885"/>
                </a:cubicBezTo>
                <a:cubicBezTo>
                  <a:pt x="1626" y="1889"/>
                  <a:pt x="1625" y="1894"/>
                  <a:pt x="1622" y="1897"/>
                </a:cubicBezTo>
                <a:cubicBezTo>
                  <a:pt x="1620" y="1898"/>
                  <a:pt x="1618" y="1898"/>
                  <a:pt x="1617" y="1898"/>
                </a:cubicBezTo>
                <a:close/>
                <a:moveTo>
                  <a:pt x="1640" y="1882"/>
                </a:moveTo>
                <a:cubicBezTo>
                  <a:pt x="1637" y="1882"/>
                  <a:pt x="1635" y="1881"/>
                  <a:pt x="1633" y="1878"/>
                </a:cubicBezTo>
                <a:cubicBezTo>
                  <a:pt x="1630" y="1875"/>
                  <a:pt x="1631" y="1869"/>
                  <a:pt x="1635" y="1866"/>
                </a:cubicBezTo>
                <a:cubicBezTo>
                  <a:pt x="1665" y="1845"/>
                  <a:pt x="1695" y="1821"/>
                  <a:pt x="1722" y="1796"/>
                </a:cubicBezTo>
                <a:cubicBezTo>
                  <a:pt x="1746" y="1775"/>
                  <a:pt x="1769" y="1752"/>
                  <a:pt x="1790" y="1729"/>
                </a:cubicBezTo>
                <a:cubicBezTo>
                  <a:pt x="1793" y="1726"/>
                  <a:pt x="1799" y="1725"/>
                  <a:pt x="1802" y="1728"/>
                </a:cubicBezTo>
                <a:cubicBezTo>
                  <a:pt x="1805" y="1732"/>
                  <a:pt x="1806" y="1737"/>
                  <a:pt x="1803" y="1740"/>
                </a:cubicBezTo>
                <a:cubicBezTo>
                  <a:pt x="1781" y="1764"/>
                  <a:pt x="1758" y="1787"/>
                  <a:pt x="1734" y="1808"/>
                </a:cubicBezTo>
                <a:cubicBezTo>
                  <a:pt x="1734" y="1809"/>
                  <a:pt x="1734" y="1809"/>
                  <a:pt x="1734" y="1809"/>
                </a:cubicBezTo>
                <a:cubicBezTo>
                  <a:pt x="1734" y="1809"/>
                  <a:pt x="1733" y="1809"/>
                  <a:pt x="1733" y="1809"/>
                </a:cubicBezTo>
                <a:cubicBezTo>
                  <a:pt x="1705" y="1834"/>
                  <a:pt x="1676" y="1858"/>
                  <a:pt x="1645" y="1880"/>
                </a:cubicBezTo>
                <a:cubicBezTo>
                  <a:pt x="1643" y="1881"/>
                  <a:pt x="1642" y="1882"/>
                  <a:pt x="1640" y="1882"/>
                </a:cubicBezTo>
                <a:close/>
                <a:moveTo>
                  <a:pt x="379" y="1838"/>
                </a:moveTo>
                <a:cubicBezTo>
                  <a:pt x="377" y="1838"/>
                  <a:pt x="376" y="1838"/>
                  <a:pt x="374" y="1837"/>
                </a:cubicBezTo>
                <a:cubicBezTo>
                  <a:pt x="374" y="1837"/>
                  <a:pt x="374" y="1837"/>
                  <a:pt x="374" y="1837"/>
                </a:cubicBezTo>
                <a:cubicBezTo>
                  <a:pt x="374" y="1836"/>
                  <a:pt x="374" y="1836"/>
                  <a:pt x="374" y="1836"/>
                </a:cubicBezTo>
                <a:cubicBezTo>
                  <a:pt x="372" y="1835"/>
                  <a:pt x="371" y="1833"/>
                  <a:pt x="371" y="1831"/>
                </a:cubicBezTo>
                <a:cubicBezTo>
                  <a:pt x="371" y="1828"/>
                  <a:pt x="371" y="1826"/>
                  <a:pt x="373" y="1825"/>
                </a:cubicBezTo>
                <a:cubicBezTo>
                  <a:pt x="376" y="1821"/>
                  <a:pt x="381" y="1821"/>
                  <a:pt x="385" y="1823"/>
                </a:cubicBezTo>
                <a:cubicBezTo>
                  <a:pt x="388" y="1826"/>
                  <a:pt x="389" y="1832"/>
                  <a:pt x="386" y="1835"/>
                </a:cubicBezTo>
                <a:cubicBezTo>
                  <a:pt x="384" y="1837"/>
                  <a:pt x="382" y="1838"/>
                  <a:pt x="379" y="1838"/>
                </a:cubicBezTo>
                <a:close/>
                <a:moveTo>
                  <a:pt x="358" y="1820"/>
                </a:moveTo>
                <a:cubicBezTo>
                  <a:pt x="356" y="1820"/>
                  <a:pt x="354" y="1819"/>
                  <a:pt x="352" y="1818"/>
                </a:cubicBezTo>
                <a:cubicBezTo>
                  <a:pt x="328" y="1797"/>
                  <a:pt x="304" y="1774"/>
                  <a:pt x="282" y="1751"/>
                </a:cubicBezTo>
                <a:cubicBezTo>
                  <a:pt x="256" y="1723"/>
                  <a:pt x="232" y="1694"/>
                  <a:pt x="209" y="1663"/>
                </a:cubicBezTo>
                <a:cubicBezTo>
                  <a:pt x="207" y="1662"/>
                  <a:pt x="207" y="1659"/>
                  <a:pt x="207" y="1657"/>
                </a:cubicBezTo>
                <a:cubicBezTo>
                  <a:pt x="208" y="1655"/>
                  <a:pt x="209" y="1653"/>
                  <a:pt x="211" y="1652"/>
                </a:cubicBezTo>
                <a:cubicBezTo>
                  <a:pt x="214" y="1649"/>
                  <a:pt x="220" y="1650"/>
                  <a:pt x="222" y="1653"/>
                </a:cubicBezTo>
                <a:cubicBezTo>
                  <a:pt x="245" y="1683"/>
                  <a:pt x="269" y="1712"/>
                  <a:pt x="294" y="1739"/>
                </a:cubicBezTo>
                <a:cubicBezTo>
                  <a:pt x="295" y="1739"/>
                  <a:pt x="295" y="1739"/>
                  <a:pt x="295" y="1739"/>
                </a:cubicBezTo>
                <a:cubicBezTo>
                  <a:pt x="295" y="1739"/>
                  <a:pt x="295" y="1739"/>
                  <a:pt x="295" y="1739"/>
                </a:cubicBezTo>
                <a:cubicBezTo>
                  <a:pt x="316" y="1762"/>
                  <a:pt x="339" y="1784"/>
                  <a:pt x="363" y="1805"/>
                </a:cubicBezTo>
                <a:cubicBezTo>
                  <a:pt x="365" y="1807"/>
                  <a:pt x="366" y="1809"/>
                  <a:pt x="366" y="1811"/>
                </a:cubicBezTo>
                <a:cubicBezTo>
                  <a:pt x="366" y="1813"/>
                  <a:pt x="366" y="1815"/>
                  <a:pt x="364" y="1817"/>
                </a:cubicBezTo>
                <a:cubicBezTo>
                  <a:pt x="362" y="1819"/>
                  <a:pt x="360" y="1820"/>
                  <a:pt x="358" y="1820"/>
                </a:cubicBezTo>
                <a:close/>
                <a:moveTo>
                  <a:pt x="1815" y="1722"/>
                </a:moveTo>
                <a:cubicBezTo>
                  <a:pt x="1813" y="1722"/>
                  <a:pt x="1811" y="1721"/>
                  <a:pt x="1810" y="1720"/>
                </a:cubicBezTo>
                <a:cubicBezTo>
                  <a:pt x="1808" y="1719"/>
                  <a:pt x="1807" y="1716"/>
                  <a:pt x="1807" y="1714"/>
                </a:cubicBezTo>
                <a:cubicBezTo>
                  <a:pt x="1806" y="1712"/>
                  <a:pt x="1807" y="1710"/>
                  <a:pt x="1809" y="1708"/>
                </a:cubicBezTo>
                <a:cubicBezTo>
                  <a:pt x="1812" y="1705"/>
                  <a:pt x="1817" y="1704"/>
                  <a:pt x="1821" y="1707"/>
                </a:cubicBezTo>
                <a:cubicBezTo>
                  <a:pt x="1822" y="1709"/>
                  <a:pt x="1823" y="1711"/>
                  <a:pt x="1824" y="1713"/>
                </a:cubicBezTo>
                <a:cubicBezTo>
                  <a:pt x="1824" y="1715"/>
                  <a:pt x="1823" y="1717"/>
                  <a:pt x="1821" y="1719"/>
                </a:cubicBezTo>
                <a:cubicBezTo>
                  <a:pt x="1820" y="1721"/>
                  <a:pt x="1818" y="1722"/>
                  <a:pt x="1815" y="1722"/>
                </a:cubicBezTo>
                <a:close/>
                <a:moveTo>
                  <a:pt x="1833" y="1700"/>
                </a:moveTo>
                <a:cubicBezTo>
                  <a:pt x="1831" y="1700"/>
                  <a:pt x="1829" y="1700"/>
                  <a:pt x="1828" y="1699"/>
                </a:cubicBezTo>
                <a:cubicBezTo>
                  <a:pt x="1826" y="1697"/>
                  <a:pt x="1825" y="1695"/>
                  <a:pt x="1825" y="1693"/>
                </a:cubicBezTo>
                <a:cubicBezTo>
                  <a:pt x="1825" y="1691"/>
                  <a:pt x="1825" y="1688"/>
                  <a:pt x="1827" y="1687"/>
                </a:cubicBezTo>
                <a:cubicBezTo>
                  <a:pt x="1850" y="1658"/>
                  <a:pt x="1873" y="1627"/>
                  <a:pt x="1893" y="1596"/>
                </a:cubicBezTo>
                <a:cubicBezTo>
                  <a:pt x="1910" y="1570"/>
                  <a:pt x="1926" y="1542"/>
                  <a:pt x="1941" y="1514"/>
                </a:cubicBezTo>
                <a:cubicBezTo>
                  <a:pt x="1943" y="1510"/>
                  <a:pt x="1949" y="1508"/>
                  <a:pt x="1953" y="1510"/>
                </a:cubicBezTo>
                <a:cubicBezTo>
                  <a:pt x="1957" y="1513"/>
                  <a:pt x="1958" y="1518"/>
                  <a:pt x="1956" y="1522"/>
                </a:cubicBezTo>
                <a:cubicBezTo>
                  <a:pt x="1941" y="1550"/>
                  <a:pt x="1925" y="1578"/>
                  <a:pt x="1907" y="1605"/>
                </a:cubicBezTo>
                <a:cubicBezTo>
                  <a:pt x="1887" y="1637"/>
                  <a:pt x="1864" y="1668"/>
                  <a:pt x="1840" y="1697"/>
                </a:cubicBezTo>
                <a:cubicBezTo>
                  <a:pt x="1838" y="1699"/>
                  <a:pt x="1836" y="1700"/>
                  <a:pt x="1833" y="1700"/>
                </a:cubicBezTo>
                <a:close/>
                <a:moveTo>
                  <a:pt x="199" y="1644"/>
                </a:moveTo>
                <a:cubicBezTo>
                  <a:pt x="196" y="1644"/>
                  <a:pt x="194" y="1643"/>
                  <a:pt x="192" y="1640"/>
                </a:cubicBezTo>
                <a:cubicBezTo>
                  <a:pt x="191" y="1639"/>
                  <a:pt x="190" y="1636"/>
                  <a:pt x="191" y="1634"/>
                </a:cubicBezTo>
                <a:cubicBezTo>
                  <a:pt x="191" y="1632"/>
                  <a:pt x="192" y="1630"/>
                  <a:pt x="194" y="1629"/>
                </a:cubicBezTo>
                <a:cubicBezTo>
                  <a:pt x="198" y="1626"/>
                  <a:pt x="203" y="1627"/>
                  <a:pt x="206" y="1631"/>
                </a:cubicBezTo>
                <a:cubicBezTo>
                  <a:pt x="209" y="1634"/>
                  <a:pt x="208" y="1640"/>
                  <a:pt x="204" y="1642"/>
                </a:cubicBezTo>
                <a:cubicBezTo>
                  <a:pt x="202" y="1643"/>
                  <a:pt x="201" y="1644"/>
                  <a:pt x="199" y="1644"/>
                </a:cubicBezTo>
                <a:close/>
                <a:moveTo>
                  <a:pt x="183" y="1621"/>
                </a:moveTo>
                <a:cubicBezTo>
                  <a:pt x="180" y="1621"/>
                  <a:pt x="177" y="1619"/>
                  <a:pt x="176" y="1617"/>
                </a:cubicBezTo>
                <a:cubicBezTo>
                  <a:pt x="158" y="1590"/>
                  <a:pt x="141" y="1562"/>
                  <a:pt x="126" y="1534"/>
                </a:cubicBezTo>
                <a:cubicBezTo>
                  <a:pt x="125" y="1532"/>
                  <a:pt x="124" y="1530"/>
                  <a:pt x="125" y="1528"/>
                </a:cubicBezTo>
                <a:cubicBezTo>
                  <a:pt x="126" y="1525"/>
                  <a:pt x="127" y="1524"/>
                  <a:pt x="129" y="1523"/>
                </a:cubicBezTo>
                <a:cubicBezTo>
                  <a:pt x="133" y="1520"/>
                  <a:pt x="138" y="1522"/>
                  <a:pt x="141" y="1526"/>
                </a:cubicBezTo>
                <a:cubicBezTo>
                  <a:pt x="156" y="1554"/>
                  <a:pt x="172" y="1581"/>
                  <a:pt x="190" y="1608"/>
                </a:cubicBezTo>
                <a:cubicBezTo>
                  <a:pt x="192" y="1611"/>
                  <a:pt x="191" y="1617"/>
                  <a:pt x="188" y="1619"/>
                </a:cubicBezTo>
                <a:cubicBezTo>
                  <a:pt x="186" y="1620"/>
                  <a:pt x="185" y="1621"/>
                  <a:pt x="183" y="1621"/>
                </a:cubicBezTo>
                <a:close/>
                <a:moveTo>
                  <a:pt x="1962" y="1501"/>
                </a:moveTo>
                <a:cubicBezTo>
                  <a:pt x="1962" y="1501"/>
                  <a:pt x="1962" y="1501"/>
                  <a:pt x="1962" y="1501"/>
                </a:cubicBezTo>
                <a:cubicBezTo>
                  <a:pt x="1960" y="1501"/>
                  <a:pt x="1959" y="1501"/>
                  <a:pt x="1958" y="1500"/>
                </a:cubicBezTo>
                <a:cubicBezTo>
                  <a:pt x="1956" y="1499"/>
                  <a:pt x="1954" y="1498"/>
                  <a:pt x="1954" y="1495"/>
                </a:cubicBezTo>
                <a:cubicBezTo>
                  <a:pt x="1953" y="1493"/>
                  <a:pt x="1953" y="1491"/>
                  <a:pt x="1954" y="1489"/>
                </a:cubicBezTo>
                <a:cubicBezTo>
                  <a:pt x="1956" y="1485"/>
                  <a:pt x="1961" y="1483"/>
                  <a:pt x="1965" y="1485"/>
                </a:cubicBezTo>
                <a:cubicBezTo>
                  <a:pt x="1967" y="1486"/>
                  <a:pt x="1969" y="1488"/>
                  <a:pt x="1970" y="1490"/>
                </a:cubicBezTo>
                <a:cubicBezTo>
                  <a:pt x="1970" y="1492"/>
                  <a:pt x="1970" y="1494"/>
                  <a:pt x="1969" y="1496"/>
                </a:cubicBezTo>
                <a:cubicBezTo>
                  <a:pt x="1968" y="1499"/>
                  <a:pt x="1965" y="1501"/>
                  <a:pt x="1962" y="1501"/>
                </a:cubicBezTo>
                <a:close/>
                <a:moveTo>
                  <a:pt x="1974" y="1476"/>
                </a:moveTo>
                <a:cubicBezTo>
                  <a:pt x="1972" y="1476"/>
                  <a:pt x="1971" y="1475"/>
                  <a:pt x="1970" y="1475"/>
                </a:cubicBezTo>
                <a:cubicBezTo>
                  <a:pt x="1966" y="1473"/>
                  <a:pt x="1964" y="1468"/>
                  <a:pt x="1966" y="1464"/>
                </a:cubicBezTo>
                <a:cubicBezTo>
                  <a:pt x="1981" y="1430"/>
                  <a:pt x="1995" y="1396"/>
                  <a:pt x="2006" y="1361"/>
                </a:cubicBezTo>
                <a:cubicBezTo>
                  <a:pt x="2007" y="1360"/>
                  <a:pt x="2007" y="1360"/>
                  <a:pt x="2007" y="1360"/>
                </a:cubicBezTo>
                <a:cubicBezTo>
                  <a:pt x="2007" y="1360"/>
                  <a:pt x="2007" y="1360"/>
                  <a:pt x="2007" y="1359"/>
                </a:cubicBezTo>
                <a:cubicBezTo>
                  <a:pt x="2017" y="1329"/>
                  <a:pt x="2026" y="1298"/>
                  <a:pt x="2033" y="1267"/>
                </a:cubicBezTo>
                <a:cubicBezTo>
                  <a:pt x="2034" y="1263"/>
                  <a:pt x="2038" y="1260"/>
                  <a:pt x="2043" y="1261"/>
                </a:cubicBezTo>
                <a:cubicBezTo>
                  <a:pt x="2047" y="1262"/>
                  <a:pt x="2050" y="1267"/>
                  <a:pt x="2049" y="1271"/>
                </a:cubicBezTo>
                <a:cubicBezTo>
                  <a:pt x="2042" y="1303"/>
                  <a:pt x="2033" y="1334"/>
                  <a:pt x="2023" y="1365"/>
                </a:cubicBezTo>
                <a:cubicBezTo>
                  <a:pt x="2023" y="1365"/>
                  <a:pt x="2023" y="1365"/>
                  <a:pt x="2023" y="1365"/>
                </a:cubicBezTo>
                <a:cubicBezTo>
                  <a:pt x="2023" y="1366"/>
                  <a:pt x="2023" y="1366"/>
                  <a:pt x="2022" y="1366"/>
                </a:cubicBezTo>
                <a:cubicBezTo>
                  <a:pt x="2011" y="1402"/>
                  <a:pt x="1997" y="1437"/>
                  <a:pt x="1981" y="1471"/>
                </a:cubicBezTo>
                <a:cubicBezTo>
                  <a:pt x="1981" y="1471"/>
                  <a:pt x="1981" y="1471"/>
                  <a:pt x="1981" y="1471"/>
                </a:cubicBezTo>
                <a:cubicBezTo>
                  <a:pt x="1981" y="1471"/>
                  <a:pt x="1981" y="1471"/>
                  <a:pt x="1981" y="1471"/>
                </a:cubicBezTo>
                <a:cubicBezTo>
                  <a:pt x="1980" y="1474"/>
                  <a:pt x="1977" y="1476"/>
                  <a:pt x="1974" y="1476"/>
                </a:cubicBezTo>
                <a:close/>
                <a:moveTo>
                  <a:pt x="92" y="1454"/>
                </a:moveTo>
                <a:cubicBezTo>
                  <a:pt x="89" y="1454"/>
                  <a:pt x="86" y="1452"/>
                  <a:pt x="84" y="1449"/>
                </a:cubicBezTo>
                <a:cubicBezTo>
                  <a:pt x="70" y="1416"/>
                  <a:pt x="58" y="1382"/>
                  <a:pt x="47" y="1348"/>
                </a:cubicBezTo>
                <a:cubicBezTo>
                  <a:pt x="47" y="1348"/>
                  <a:pt x="47" y="1348"/>
                  <a:pt x="47" y="1348"/>
                </a:cubicBezTo>
                <a:cubicBezTo>
                  <a:pt x="46" y="1347"/>
                  <a:pt x="46" y="1347"/>
                  <a:pt x="46" y="1347"/>
                </a:cubicBezTo>
                <a:cubicBezTo>
                  <a:pt x="46" y="1345"/>
                  <a:pt x="46" y="1343"/>
                  <a:pt x="47" y="1341"/>
                </a:cubicBezTo>
                <a:cubicBezTo>
                  <a:pt x="48" y="1339"/>
                  <a:pt x="50" y="1337"/>
                  <a:pt x="52" y="1336"/>
                </a:cubicBezTo>
                <a:cubicBezTo>
                  <a:pt x="56" y="1335"/>
                  <a:pt x="61" y="1338"/>
                  <a:pt x="63" y="1342"/>
                </a:cubicBezTo>
                <a:cubicBezTo>
                  <a:pt x="73" y="1376"/>
                  <a:pt x="86" y="1410"/>
                  <a:pt x="100" y="1442"/>
                </a:cubicBezTo>
                <a:cubicBezTo>
                  <a:pt x="102" y="1447"/>
                  <a:pt x="100" y="1452"/>
                  <a:pt x="95" y="1454"/>
                </a:cubicBezTo>
                <a:cubicBezTo>
                  <a:pt x="94" y="1454"/>
                  <a:pt x="93" y="1454"/>
                  <a:pt x="92" y="1454"/>
                </a:cubicBezTo>
                <a:close/>
                <a:moveTo>
                  <a:pt x="47" y="1326"/>
                </a:moveTo>
                <a:cubicBezTo>
                  <a:pt x="43" y="1326"/>
                  <a:pt x="39" y="1323"/>
                  <a:pt x="38" y="1320"/>
                </a:cubicBezTo>
                <a:cubicBezTo>
                  <a:pt x="38" y="1320"/>
                  <a:pt x="38" y="1320"/>
                  <a:pt x="38" y="1320"/>
                </a:cubicBezTo>
                <a:cubicBezTo>
                  <a:pt x="38" y="1318"/>
                  <a:pt x="38" y="1315"/>
                  <a:pt x="39" y="1313"/>
                </a:cubicBezTo>
                <a:cubicBezTo>
                  <a:pt x="40" y="1311"/>
                  <a:pt x="42" y="1310"/>
                  <a:pt x="44" y="1309"/>
                </a:cubicBezTo>
                <a:cubicBezTo>
                  <a:pt x="49" y="1308"/>
                  <a:pt x="53" y="1311"/>
                  <a:pt x="55" y="1315"/>
                </a:cubicBezTo>
                <a:cubicBezTo>
                  <a:pt x="55" y="1317"/>
                  <a:pt x="55" y="1320"/>
                  <a:pt x="54" y="1322"/>
                </a:cubicBezTo>
                <a:cubicBezTo>
                  <a:pt x="53" y="1324"/>
                  <a:pt x="51" y="1325"/>
                  <a:pt x="49" y="1326"/>
                </a:cubicBezTo>
                <a:cubicBezTo>
                  <a:pt x="48" y="1326"/>
                  <a:pt x="47" y="1326"/>
                  <a:pt x="47" y="1326"/>
                </a:cubicBezTo>
                <a:close/>
                <a:moveTo>
                  <a:pt x="39" y="1299"/>
                </a:moveTo>
                <a:cubicBezTo>
                  <a:pt x="35" y="1299"/>
                  <a:pt x="32" y="1296"/>
                  <a:pt x="31" y="1292"/>
                </a:cubicBezTo>
                <a:cubicBezTo>
                  <a:pt x="23" y="1261"/>
                  <a:pt x="17" y="1229"/>
                  <a:pt x="12" y="1197"/>
                </a:cubicBezTo>
                <a:cubicBezTo>
                  <a:pt x="6" y="1160"/>
                  <a:pt x="2" y="1121"/>
                  <a:pt x="0" y="1084"/>
                </a:cubicBezTo>
                <a:cubicBezTo>
                  <a:pt x="0" y="1081"/>
                  <a:pt x="1" y="1079"/>
                  <a:pt x="3" y="1078"/>
                </a:cubicBezTo>
                <a:cubicBezTo>
                  <a:pt x="4" y="1076"/>
                  <a:pt x="6" y="1075"/>
                  <a:pt x="9" y="1075"/>
                </a:cubicBezTo>
                <a:cubicBezTo>
                  <a:pt x="13" y="1075"/>
                  <a:pt x="17" y="1078"/>
                  <a:pt x="17" y="1083"/>
                </a:cubicBezTo>
                <a:cubicBezTo>
                  <a:pt x="19" y="1120"/>
                  <a:pt x="23" y="1158"/>
                  <a:pt x="28" y="1195"/>
                </a:cubicBezTo>
                <a:cubicBezTo>
                  <a:pt x="28" y="1195"/>
                  <a:pt x="28" y="1195"/>
                  <a:pt x="28" y="1195"/>
                </a:cubicBezTo>
                <a:cubicBezTo>
                  <a:pt x="33" y="1226"/>
                  <a:pt x="40" y="1257"/>
                  <a:pt x="47" y="1288"/>
                </a:cubicBezTo>
                <a:cubicBezTo>
                  <a:pt x="49" y="1293"/>
                  <a:pt x="46" y="1297"/>
                  <a:pt x="41" y="1298"/>
                </a:cubicBezTo>
                <a:cubicBezTo>
                  <a:pt x="41" y="1298"/>
                  <a:pt x="40" y="1299"/>
                  <a:pt x="39" y="1299"/>
                </a:cubicBezTo>
                <a:close/>
                <a:moveTo>
                  <a:pt x="2047" y="1250"/>
                </a:moveTo>
                <a:cubicBezTo>
                  <a:pt x="2046" y="1250"/>
                  <a:pt x="2046" y="1250"/>
                  <a:pt x="2045" y="1250"/>
                </a:cubicBezTo>
                <a:cubicBezTo>
                  <a:pt x="2041" y="1249"/>
                  <a:pt x="2038" y="1245"/>
                  <a:pt x="2039" y="1240"/>
                </a:cubicBezTo>
                <a:cubicBezTo>
                  <a:pt x="2039" y="1240"/>
                  <a:pt x="2039" y="1240"/>
                  <a:pt x="2039" y="1240"/>
                </a:cubicBezTo>
                <a:cubicBezTo>
                  <a:pt x="2040" y="1235"/>
                  <a:pt x="2044" y="1232"/>
                  <a:pt x="2049" y="1233"/>
                </a:cubicBezTo>
                <a:cubicBezTo>
                  <a:pt x="2053" y="1234"/>
                  <a:pt x="2056" y="1239"/>
                  <a:pt x="2055" y="1243"/>
                </a:cubicBezTo>
                <a:cubicBezTo>
                  <a:pt x="2054" y="1247"/>
                  <a:pt x="2051" y="1250"/>
                  <a:pt x="2047" y="1250"/>
                </a:cubicBezTo>
                <a:close/>
                <a:moveTo>
                  <a:pt x="2052" y="1222"/>
                </a:moveTo>
                <a:cubicBezTo>
                  <a:pt x="2052" y="1222"/>
                  <a:pt x="2051" y="1222"/>
                  <a:pt x="2051" y="1222"/>
                </a:cubicBezTo>
                <a:cubicBezTo>
                  <a:pt x="2049" y="1222"/>
                  <a:pt x="2047" y="1221"/>
                  <a:pt x="2045" y="1219"/>
                </a:cubicBezTo>
                <a:cubicBezTo>
                  <a:pt x="2044" y="1217"/>
                  <a:pt x="2043" y="1215"/>
                  <a:pt x="2044" y="1212"/>
                </a:cubicBezTo>
                <a:cubicBezTo>
                  <a:pt x="2050" y="1176"/>
                  <a:pt x="2055" y="1138"/>
                  <a:pt x="2057" y="1101"/>
                </a:cubicBezTo>
                <a:cubicBezTo>
                  <a:pt x="2058" y="1080"/>
                  <a:pt x="2059" y="1059"/>
                  <a:pt x="2059" y="1038"/>
                </a:cubicBezTo>
                <a:cubicBezTo>
                  <a:pt x="2059" y="1027"/>
                  <a:pt x="2059" y="1016"/>
                  <a:pt x="2058" y="1006"/>
                </a:cubicBezTo>
                <a:cubicBezTo>
                  <a:pt x="2058" y="1001"/>
                  <a:pt x="2062" y="997"/>
                  <a:pt x="2067" y="997"/>
                </a:cubicBezTo>
                <a:cubicBezTo>
                  <a:pt x="2071" y="997"/>
                  <a:pt x="2075" y="1000"/>
                  <a:pt x="2075" y="1005"/>
                </a:cubicBezTo>
                <a:cubicBezTo>
                  <a:pt x="2076" y="1016"/>
                  <a:pt x="2076" y="1027"/>
                  <a:pt x="2076" y="1038"/>
                </a:cubicBezTo>
                <a:cubicBezTo>
                  <a:pt x="2076" y="1059"/>
                  <a:pt x="2075" y="1081"/>
                  <a:pt x="2074" y="1102"/>
                </a:cubicBezTo>
                <a:cubicBezTo>
                  <a:pt x="2072" y="1140"/>
                  <a:pt x="2067" y="1178"/>
                  <a:pt x="2061" y="1215"/>
                </a:cubicBezTo>
                <a:cubicBezTo>
                  <a:pt x="2061" y="1215"/>
                  <a:pt x="2061" y="1215"/>
                  <a:pt x="2061" y="1215"/>
                </a:cubicBezTo>
                <a:cubicBezTo>
                  <a:pt x="2060" y="1219"/>
                  <a:pt x="2056" y="1222"/>
                  <a:pt x="2052" y="1222"/>
                </a:cubicBezTo>
                <a:close/>
                <a:moveTo>
                  <a:pt x="8" y="1064"/>
                </a:moveTo>
                <a:cubicBezTo>
                  <a:pt x="8" y="1064"/>
                  <a:pt x="8" y="1064"/>
                  <a:pt x="8" y="1064"/>
                </a:cubicBezTo>
                <a:cubicBezTo>
                  <a:pt x="3" y="1064"/>
                  <a:pt x="0" y="1060"/>
                  <a:pt x="0" y="1055"/>
                </a:cubicBezTo>
                <a:cubicBezTo>
                  <a:pt x="0" y="1053"/>
                  <a:pt x="0" y="1051"/>
                  <a:pt x="2" y="1049"/>
                </a:cubicBezTo>
                <a:cubicBezTo>
                  <a:pt x="4" y="1048"/>
                  <a:pt x="6" y="1047"/>
                  <a:pt x="8" y="1047"/>
                </a:cubicBezTo>
                <a:cubicBezTo>
                  <a:pt x="8" y="1047"/>
                  <a:pt x="8" y="1047"/>
                  <a:pt x="8" y="1047"/>
                </a:cubicBezTo>
                <a:cubicBezTo>
                  <a:pt x="13" y="1047"/>
                  <a:pt x="16" y="1050"/>
                  <a:pt x="17" y="1055"/>
                </a:cubicBezTo>
                <a:cubicBezTo>
                  <a:pt x="17" y="1060"/>
                  <a:pt x="13" y="1063"/>
                  <a:pt x="8" y="1064"/>
                </a:cubicBezTo>
                <a:close/>
                <a:moveTo>
                  <a:pt x="8" y="1035"/>
                </a:moveTo>
                <a:cubicBezTo>
                  <a:pt x="8" y="1035"/>
                  <a:pt x="8" y="1035"/>
                  <a:pt x="8" y="1035"/>
                </a:cubicBezTo>
                <a:cubicBezTo>
                  <a:pt x="6" y="1035"/>
                  <a:pt x="4" y="1034"/>
                  <a:pt x="2" y="1033"/>
                </a:cubicBezTo>
                <a:cubicBezTo>
                  <a:pt x="0" y="1031"/>
                  <a:pt x="0" y="1029"/>
                  <a:pt x="0" y="1027"/>
                </a:cubicBezTo>
                <a:cubicBezTo>
                  <a:pt x="0" y="995"/>
                  <a:pt x="2" y="962"/>
                  <a:pt x="5" y="930"/>
                </a:cubicBezTo>
                <a:cubicBezTo>
                  <a:pt x="9" y="892"/>
                  <a:pt x="15" y="855"/>
                  <a:pt x="23" y="818"/>
                </a:cubicBezTo>
                <a:cubicBezTo>
                  <a:pt x="23" y="817"/>
                  <a:pt x="23" y="817"/>
                  <a:pt x="23" y="817"/>
                </a:cubicBezTo>
                <a:cubicBezTo>
                  <a:pt x="24" y="813"/>
                  <a:pt x="29" y="810"/>
                  <a:pt x="34" y="811"/>
                </a:cubicBezTo>
                <a:cubicBezTo>
                  <a:pt x="36" y="811"/>
                  <a:pt x="38" y="813"/>
                  <a:pt x="39" y="815"/>
                </a:cubicBezTo>
                <a:cubicBezTo>
                  <a:pt x="40" y="817"/>
                  <a:pt x="40" y="819"/>
                  <a:pt x="40" y="821"/>
                </a:cubicBezTo>
                <a:cubicBezTo>
                  <a:pt x="32" y="857"/>
                  <a:pt x="26" y="895"/>
                  <a:pt x="22" y="932"/>
                </a:cubicBezTo>
                <a:cubicBezTo>
                  <a:pt x="19" y="963"/>
                  <a:pt x="17" y="995"/>
                  <a:pt x="17" y="1027"/>
                </a:cubicBezTo>
                <a:cubicBezTo>
                  <a:pt x="16" y="1032"/>
                  <a:pt x="13" y="1035"/>
                  <a:pt x="8" y="1035"/>
                </a:cubicBezTo>
                <a:close/>
                <a:moveTo>
                  <a:pt x="2066" y="986"/>
                </a:moveTo>
                <a:cubicBezTo>
                  <a:pt x="2061" y="986"/>
                  <a:pt x="2057" y="982"/>
                  <a:pt x="2057" y="978"/>
                </a:cubicBezTo>
                <a:cubicBezTo>
                  <a:pt x="2057" y="975"/>
                  <a:pt x="2058" y="973"/>
                  <a:pt x="2059" y="972"/>
                </a:cubicBezTo>
                <a:cubicBezTo>
                  <a:pt x="2061" y="970"/>
                  <a:pt x="2063" y="969"/>
                  <a:pt x="2065" y="969"/>
                </a:cubicBezTo>
                <a:cubicBezTo>
                  <a:pt x="2070" y="968"/>
                  <a:pt x="2074" y="972"/>
                  <a:pt x="2074" y="976"/>
                </a:cubicBezTo>
                <a:cubicBezTo>
                  <a:pt x="2074" y="977"/>
                  <a:pt x="2074" y="977"/>
                  <a:pt x="2074" y="977"/>
                </a:cubicBezTo>
                <a:cubicBezTo>
                  <a:pt x="2074" y="981"/>
                  <a:pt x="2071" y="985"/>
                  <a:pt x="2066" y="986"/>
                </a:cubicBezTo>
                <a:cubicBezTo>
                  <a:pt x="2066" y="986"/>
                  <a:pt x="2066" y="986"/>
                  <a:pt x="2066" y="986"/>
                </a:cubicBezTo>
                <a:close/>
                <a:moveTo>
                  <a:pt x="2064" y="957"/>
                </a:moveTo>
                <a:cubicBezTo>
                  <a:pt x="2059" y="957"/>
                  <a:pt x="2055" y="954"/>
                  <a:pt x="2055" y="950"/>
                </a:cubicBezTo>
                <a:cubicBezTo>
                  <a:pt x="2052" y="913"/>
                  <a:pt x="2047" y="875"/>
                  <a:pt x="2039" y="839"/>
                </a:cubicBezTo>
                <a:cubicBezTo>
                  <a:pt x="2033" y="808"/>
                  <a:pt x="2025" y="777"/>
                  <a:pt x="2016" y="746"/>
                </a:cubicBezTo>
                <a:cubicBezTo>
                  <a:pt x="2016" y="744"/>
                  <a:pt x="2016" y="742"/>
                  <a:pt x="2017" y="740"/>
                </a:cubicBezTo>
                <a:cubicBezTo>
                  <a:pt x="2018" y="738"/>
                  <a:pt x="2020" y="736"/>
                  <a:pt x="2022" y="736"/>
                </a:cubicBezTo>
                <a:cubicBezTo>
                  <a:pt x="2026" y="734"/>
                  <a:pt x="2031" y="737"/>
                  <a:pt x="2032" y="741"/>
                </a:cubicBezTo>
                <a:cubicBezTo>
                  <a:pt x="2042" y="772"/>
                  <a:pt x="2050" y="804"/>
                  <a:pt x="2056" y="835"/>
                </a:cubicBezTo>
                <a:cubicBezTo>
                  <a:pt x="2063" y="873"/>
                  <a:pt x="2069" y="911"/>
                  <a:pt x="2072" y="948"/>
                </a:cubicBezTo>
                <a:cubicBezTo>
                  <a:pt x="2072" y="953"/>
                  <a:pt x="2069" y="957"/>
                  <a:pt x="2064" y="957"/>
                </a:cubicBezTo>
                <a:cubicBezTo>
                  <a:pt x="2064" y="957"/>
                  <a:pt x="2064" y="957"/>
                  <a:pt x="2064" y="957"/>
                </a:cubicBezTo>
                <a:close/>
                <a:moveTo>
                  <a:pt x="38" y="800"/>
                </a:moveTo>
                <a:cubicBezTo>
                  <a:pt x="37" y="800"/>
                  <a:pt x="37" y="800"/>
                  <a:pt x="36" y="800"/>
                </a:cubicBezTo>
                <a:cubicBezTo>
                  <a:pt x="32" y="799"/>
                  <a:pt x="29" y="794"/>
                  <a:pt x="30" y="790"/>
                </a:cubicBezTo>
                <a:cubicBezTo>
                  <a:pt x="30" y="788"/>
                  <a:pt x="30" y="788"/>
                  <a:pt x="30" y="788"/>
                </a:cubicBezTo>
                <a:cubicBezTo>
                  <a:pt x="30" y="788"/>
                  <a:pt x="30" y="788"/>
                  <a:pt x="30" y="788"/>
                </a:cubicBezTo>
                <a:cubicBezTo>
                  <a:pt x="32" y="785"/>
                  <a:pt x="36" y="782"/>
                  <a:pt x="40" y="783"/>
                </a:cubicBezTo>
                <a:cubicBezTo>
                  <a:pt x="42" y="784"/>
                  <a:pt x="44" y="785"/>
                  <a:pt x="45" y="787"/>
                </a:cubicBezTo>
                <a:cubicBezTo>
                  <a:pt x="47" y="789"/>
                  <a:pt x="47" y="791"/>
                  <a:pt x="46" y="794"/>
                </a:cubicBezTo>
                <a:cubicBezTo>
                  <a:pt x="45" y="797"/>
                  <a:pt x="42" y="800"/>
                  <a:pt x="38" y="800"/>
                </a:cubicBezTo>
                <a:close/>
                <a:moveTo>
                  <a:pt x="45" y="773"/>
                </a:moveTo>
                <a:cubicBezTo>
                  <a:pt x="45" y="773"/>
                  <a:pt x="44" y="773"/>
                  <a:pt x="43" y="772"/>
                </a:cubicBezTo>
                <a:cubicBezTo>
                  <a:pt x="41" y="772"/>
                  <a:pt x="39" y="770"/>
                  <a:pt x="38" y="768"/>
                </a:cubicBezTo>
                <a:cubicBezTo>
                  <a:pt x="37" y="766"/>
                  <a:pt x="36" y="764"/>
                  <a:pt x="37" y="762"/>
                </a:cubicBezTo>
                <a:cubicBezTo>
                  <a:pt x="46" y="731"/>
                  <a:pt x="56" y="700"/>
                  <a:pt x="67" y="670"/>
                </a:cubicBezTo>
                <a:cubicBezTo>
                  <a:pt x="67" y="670"/>
                  <a:pt x="67" y="670"/>
                  <a:pt x="67" y="670"/>
                </a:cubicBezTo>
                <a:cubicBezTo>
                  <a:pt x="67" y="670"/>
                  <a:pt x="67" y="670"/>
                  <a:pt x="67" y="670"/>
                </a:cubicBezTo>
                <a:cubicBezTo>
                  <a:pt x="68" y="669"/>
                  <a:pt x="68" y="669"/>
                  <a:pt x="68" y="669"/>
                </a:cubicBezTo>
                <a:cubicBezTo>
                  <a:pt x="68" y="668"/>
                  <a:pt x="68" y="667"/>
                  <a:pt x="69" y="666"/>
                </a:cubicBezTo>
                <a:cubicBezTo>
                  <a:pt x="82" y="632"/>
                  <a:pt x="97" y="598"/>
                  <a:pt x="113" y="566"/>
                </a:cubicBezTo>
                <a:cubicBezTo>
                  <a:pt x="115" y="562"/>
                  <a:pt x="121" y="560"/>
                  <a:pt x="125" y="562"/>
                </a:cubicBezTo>
                <a:cubicBezTo>
                  <a:pt x="129" y="564"/>
                  <a:pt x="131" y="569"/>
                  <a:pt x="129" y="573"/>
                </a:cubicBezTo>
                <a:cubicBezTo>
                  <a:pt x="112" y="605"/>
                  <a:pt x="97" y="638"/>
                  <a:pt x="85" y="672"/>
                </a:cubicBezTo>
                <a:cubicBezTo>
                  <a:pt x="84" y="672"/>
                  <a:pt x="84" y="673"/>
                  <a:pt x="84" y="674"/>
                </a:cubicBezTo>
                <a:cubicBezTo>
                  <a:pt x="84" y="675"/>
                  <a:pt x="83" y="675"/>
                  <a:pt x="83" y="676"/>
                </a:cubicBezTo>
                <a:cubicBezTo>
                  <a:pt x="72" y="706"/>
                  <a:pt x="62" y="736"/>
                  <a:pt x="53" y="767"/>
                </a:cubicBezTo>
                <a:cubicBezTo>
                  <a:pt x="52" y="770"/>
                  <a:pt x="49" y="773"/>
                  <a:pt x="45" y="773"/>
                </a:cubicBezTo>
                <a:close/>
                <a:moveTo>
                  <a:pt x="2016" y="725"/>
                </a:moveTo>
                <a:cubicBezTo>
                  <a:pt x="2012" y="725"/>
                  <a:pt x="2009" y="723"/>
                  <a:pt x="2008" y="719"/>
                </a:cubicBezTo>
                <a:cubicBezTo>
                  <a:pt x="2007" y="717"/>
                  <a:pt x="2007" y="715"/>
                  <a:pt x="2008" y="713"/>
                </a:cubicBezTo>
                <a:cubicBezTo>
                  <a:pt x="2009" y="711"/>
                  <a:pt x="2011" y="709"/>
                  <a:pt x="2013" y="709"/>
                </a:cubicBezTo>
                <a:cubicBezTo>
                  <a:pt x="2018" y="707"/>
                  <a:pt x="2023" y="710"/>
                  <a:pt x="2024" y="714"/>
                </a:cubicBezTo>
                <a:cubicBezTo>
                  <a:pt x="2025" y="719"/>
                  <a:pt x="2023" y="723"/>
                  <a:pt x="2019" y="725"/>
                </a:cubicBezTo>
                <a:cubicBezTo>
                  <a:pt x="2018" y="725"/>
                  <a:pt x="2017" y="725"/>
                  <a:pt x="2016" y="725"/>
                </a:cubicBezTo>
                <a:close/>
                <a:moveTo>
                  <a:pt x="2007" y="698"/>
                </a:moveTo>
                <a:cubicBezTo>
                  <a:pt x="2003" y="698"/>
                  <a:pt x="2000" y="696"/>
                  <a:pt x="1999" y="693"/>
                </a:cubicBezTo>
                <a:cubicBezTo>
                  <a:pt x="1986" y="659"/>
                  <a:pt x="1972" y="625"/>
                  <a:pt x="1956" y="592"/>
                </a:cubicBezTo>
                <a:cubicBezTo>
                  <a:pt x="1956" y="591"/>
                  <a:pt x="1956" y="591"/>
                  <a:pt x="1956" y="591"/>
                </a:cubicBezTo>
                <a:cubicBezTo>
                  <a:pt x="1956" y="591"/>
                  <a:pt x="1955" y="590"/>
                  <a:pt x="1955" y="590"/>
                </a:cubicBezTo>
                <a:cubicBezTo>
                  <a:pt x="1941" y="561"/>
                  <a:pt x="1926" y="533"/>
                  <a:pt x="1909" y="506"/>
                </a:cubicBezTo>
                <a:cubicBezTo>
                  <a:pt x="1907" y="502"/>
                  <a:pt x="1908" y="497"/>
                  <a:pt x="1912" y="494"/>
                </a:cubicBezTo>
                <a:cubicBezTo>
                  <a:pt x="1916" y="492"/>
                  <a:pt x="1921" y="493"/>
                  <a:pt x="1924" y="497"/>
                </a:cubicBezTo>
                <a:cubicBezTo>
                  <a:pt x="1940" y="525"/>
                  <a:pt x="1956" y="553"/>
                  <a:pt x="1970" y="582"/>
                </a:cubicBezTo>
                <a:cubicBezTo>
                  <a:pt x="1970" y="582"/>
                  <a:pt x="1971" y="583"/>
                  <a:pt x="1971" y="583"/>
                </a:cubicBezTo>
                <a:cubicBezTo>
                  <a:pt x="1971" y="584"/>
                  <a:pt x="1971" y="584"/>
                  <a:pt x="1971" y="584"/>
                </a:cubicBezTo>
                <a:cubicBezTo>
                  <a:pt x="1988" y="618"/>
                  <a:pt x="2002" y="652"/>
                  <a:pt x="2015" y="687"/>
                </a:cubicBezTo>
                <a:cubicBezTo>
                  <a:pt x="2015" y="687"/>
                  <a:pt x="2015" y="687"/>
                  <a:pt x="2015" y="687"/>
                </a:cubicBezTo>
                <a:cubicBezTo>
                  <a:pt x="2015" y="689"/>
                  <a:pt x="2015" y="692"/>
                  <a:pt x="2014" y="694"/>
                </a:cubicBezTo>
                <a:cubicBezTo>
                  <a:pt x="2013" y="696"/>
                  <a:pt x="2012" y="697"/>
                  <a:pt x="2010" y="698"/>
                </a:cubicBezTo>
                <a:cubicBezTo>
                  <a:pt x="2009" y="698"/>
                  <a:pt x="2008" y="698"/>
                  <a:pt x="2007" y="698"/>
                </a:cubicBezTo>
                <a:close/>
                <a:moveTo>
                  <a:pt x="134" y="553"/>
                </a:moveTo>
                <a:cubicBezTo>
                  <a:pt x="133" y="553"/>
                  <a:pt x="131" y="553"/>
                  <a:pt x="130" y="552"/>
                </a:cubicBezTo>
                <a:cubicBezTo>
                  <a:pt x="128" y="551"/>
                  <a:pt x="127" y="549"/>
                  <a:pt x="126" y="547"/>
                </a:cubicBezTo>
                <a:cubicBezTo>
                  <a:pt x="125" y="545"/>
                  <a:pt x="126" y="542"/>
                  <a:pt x="127" y="540"/>
                </a:cubicBezTo>
                <a:cubicBezTo>
                  <a:pt x="129" y="536"/>
                  <a:pt x="134" y="535"/>
                  <a:pt x="138" y="537"/>
                </a:cubicBezTo>
                <a:cubicBezTo>
                  <a:pt x="142" y="539"/>
                  <a:pt x="144" y="544"/>
                  <a:pt x="142" y="549"/>
                </a:cubicBezTo>
                <a:cubicBezTo>
                  <a:pt x="140" y="551"/>
                  <a:pt x="137" y="553"/>
                  <a:pt x="134" y="553"/>
                </a:cubicBezTo>
                <a:close/>
                <a:moveTo>
                  <a:pt x="148" y="528"/>
                </a:moveTo>
                <a:cubicBezTo>
                  <a:pt x="147" y="528"/>
                  <a:pt x="145" y="528"/>
                  <a:pt x="144" y="527"/>
                </a:cubicBezTo>
                <a:cubicBezTo>
                  <a:pt x="140" y="525"/>
                  <a:pt x="138" y="520"/>
                  <a:pt x="141" y="516"/>
                </a:cubicBezTo>
                <a:cubicBezTo>
                  <a:pt x="157" y="488"/>
                  <a:pt x="175" y="460"/>
                  <a:pt x="193" y="434"/>
                </a:cubicBezTo>
                <a:cubicBezTo>
                  <a:pt x="215" y="403"/>
                  <a:pt x="239" y="373"/>
                  <a:pt x="265" y="345"/>
                </a:cubicBezTo>
                <a:cubicBezTo>
                  <a:pt x="268" y="342"/>
                  <a:pt x="273" y="342"/>
                  <a:pt x="277" y="345"/>
                </a:cubicBezTo>
                <a:cubicBezTo>
                  <a:pt x="280" y="348"/>
                  <a:pt x="280" y="353"/>
                  <a:pt x="277" y="357"/>
                </a:cubicBezTo>
                <a:cubicBezTo>
                  <a:pt x="252" y="384"/>
                  <a:pt x="229" y="414"/>
                  <a:pt x="207" y="444"/>
                </a:cubicBezTo>
                <a:cubicBezTo>
                  <a:pt x="189" y="470"/>
                  <a:pt x="171" y="497"/>
                  <a:pt x="155" y="524"/>
                </a:cubicBezTo>
                <a:cubicBezTo>
                  <a:pt x="154" y="527"/>
                  <a:pt x="151" y="528"/>
                  <a:pt x="148" y="528"/>
                </a:cubicBezTo>
                <a:close/>
                <a:moveTo>
                  <a:pt x="1901" y="486"/>
                </a:moveTo>
                <a:cubicBezTo>
                  <a:pt x="1899" y="486"/>
                  <a:pt x="1896" y="485"/>
                  <a:pt x="1895" y="483"/>
                </a:cubicBezTo>
                <a:cubicBezTo>
                  <a:pt x="1895" y="483"/>
                  <a:pt x="1895" y="483"/>
                  <a:pt x="1895" y="483"/>
                </a:cubicBezTo>
                <a:cubicBezTo>
                  <a:pt x="1894" y="482"/>
                  <a:pt x="1894" y="482"/>
                  <a:pt x="1894" y="482"/>
                </a:cubicBezTo>
                <a:cubicBezTo>
                  <a:pt x="1892" y="478"/>
                  <a:pt x="1893" y="473"/>
                  <a:pt x="1897" y="470"/>
                </a:cubicBezTo>
                <a:cubicBezTo>
                  <a:pt x="1901" y="468"/>
                  <a:pt x="1906" y="469"/>
                  <a:pt x="1908" y="473"/>
                </a:cubicBezTo>
                <a:cubicBezTo>
                  <a:pt x="1911" y="477"/>
                  <a:pt x="1910" y="482"/>
                  <a:pt x="1906" y="485"/>
                </a:cubicBezTo>
                <a:cubicBezTo>
                  <a:pt x="1905" y="486"/>
                  <a:pt x="1903" y="486"/>
                  <a:pt x="1901" y="486"/>
                </a:cubicBezTo>
                <a:close/>
                <a:moveTo>
                  <a:pt x="1886" y="463"/>
                </a:moveTo>
                <a:cubicBezTo>
                  <a:pt x="1883" y="463"/>
                  <a:pt x="1880" y="461"/>
                  <a:pt x="1879" y="459"/>
                </a:cubicBezTo>
                <a:cubicBezTo>
                  <a:pt x="1857" y="428"/>
                  <a:pt x="1834" y="398"/>
                  <a:pt x="1810" y="370"/>
                </a:cubicBezTo>
                <a:cubicBezTo>
                  <a:pt x="1789" y="346"/>
                  <a:pt x="1767" y="323"/>
                  <a:pt x="1744" y="301"/>
                </a:cubicBezTo>
                <a:cubicBezTo>
                  <a:pt x="1743" y="299"/>
                  <a:pt x="1742" y="297"/>
                  <a:pt x="1742" y="295"/>
                </a:cubicBezTo>
                <a:cubicBezTo>
                  <a:pt x="1742" y="293"/>
                  <a:pt x="1743" y="291"/>
                  <a:pt x="1744" y="289"/>
                </a:cubicBezTo>
                <a:cubicBezTo>
                  <a:pt x="1747" y="286"/>
                  <a:pt x="1753" y="286"/>
                  <a:pt x="1756" y="289"/>
                </a:cubicBezTo>
                <a:cubicBezTo>
                  <a:pt x="1779" y="311"/>
                  <a:pt x="1802" y="335"/>
                  <a:pt x="1823" y="359"/>
                </a:cubicBezTo>
                <a:cubicBezTo>
                  <a:pt x="1848" y="388"/>
                  <a:pt x="1871" y="418"/>
                  <a:pt x="1893" y="449"/>
                </a:cubicBezTo>
                <a:cubicBezTo>
                  <a:pt x="1895" y="453"/>
                  <a:pt x="1894" y="458"/>
                  <a:pt x="1890" y="461"/>
                </a:cubicBezTo>
                <a:cubicBezTo>
                  <a:pt x="1889" y="462"/>
                  <a:pt x="1887" y="463"/>
                  <a:pt x="1886" y="463"/>
                </a:cubicBezTo>
                <a:close/>
                <a:moveTo>
                  <a:pt x="290" y="339"/>
                </a:moveTo>
                <a:cubicBezTo>
                  <a:pt x="288" y="339"/>
                  <a:pt x="286" y="338"/>
                  <a:pt x="284" y="336"/>
                </a:cubicBezTo>
                <a:cubicBezTo>
                  <a:pt x="281" y="333"/>
                  <a:pt x="281" y="328"/>
                  <a:pt x="284" y="324"/>
                </a:cubicBezTo>
                <a:cubicBezTo>
                  <a:pt x="287" y="321"/>
                  <a:pt x="293" y="321"/>
                  <a:pt x="296" y="324"/>
                </a:cubicBezTo>
                <a:cubicBezTo>
                  <a:pt x="298" y="325"/>
                  <a:pt x="298" y="328"/>
                  <a:pt x="299" y="330"/>
                </a:cubicBezTo>
                <a:cubicBezTo>
                  <a:pt x="299" y="332"/>
                  <a:pt x="298" y="334"/>
                  <a:pt x="296" y="336"/>
                </a:cubicBezTo>
                <a:cubicBezTo>
                  <a:pt x="295" y="338"/>
                  <a:pt x="292" y="339"/>
                  <a:pt x="290" y="339"/>
                </a:cubicBezTo>
                <a:close/>
                <a:moveTo>
                  <a:pt x="310" y="318"/>
                </a:moveTo>
                <a:cubicBezTo>
                  <a:pt x="308" y="318"/>
                  <a:pt x="305" y="317"/>
                  <a:pt x="304" y="316"/>
                </a:cubicBezTo>
                <a:cubicBezTo>
                  <a:pt x="300" y="312"/>
                  <a:pt x="300" y="307"/>
                  <a:pt x="304" y="304"/>
                </a:cubicBezTo>
                <a:cubicBezTo>
                  <a:pt x="327" y="281"/>
                  <a:pt x="351" y="259"/>
                  <a:pt x="376" y="239"/>
                </a:cubicBezTo>
                <a:cubicBezTo>
                  <a:pt x="405" y="215"/>
                  <a:pt x="436" y="192"/>
                  <a:pt x="467" y="171"/>
                </a:cubicBezTo>
                <a:cubicBezTo>
                  <a:pt x="468" y="171"/>
                  <a:pt x="468" y="171"/>
                  <a:pt x="468" y="171"/>
                </a:cubicBezTo>
                <a:cubicBezTo>
                  <a:pt x="468" y="171"/>
                  <a:pt x="468" y="171"/>
                  <a:pt x="468" y="171"/>
                </a:cubicBezTo>
                <a:cubicBezTo>
                  <a:pt x="471" y="168"/>
                  <a:pt x="477" y="170"/>
                  <a:pt x="479" y="173"/>
                </a:cubicBezTo>
                <a:cubicBezTo>
                  <a:pt x="482" y="177"/>
                  <a:pt x="481" y="183"/>
                  <a:pt x="477" y="185"/>
                </a:cubicBezTo>
                <a:cubicBezTo>
                  <a:pt x="445" y="206"/>
                  <a:pt x="415" y="228"/>
                  <a:pt x="386" y="252"/>
                </a:cubicBezTo>
                <a:cubicBezTo>
                  <a:pt x="362" y="272"/>
                  <a:pt x="338" y="293"/>
                  <a:pt x="316" y="316"/>
                </a:cubicBezTo>
                <a:cubicBezTo>
                  <a:pt x="314" y="317"/>
                  <a:pt x="312" y="318"/>
                  <a:pt x="310" y="318"/>
                </a:cubicBezTo>
                <a:close/>
                <a:moveTo>
                  <a:pt x="1730" y="284"/>
                </a:moveTo>
                <a:cubicBezTo>
                  <a:pt x="1728" y="284"/>
                  <a:pt x="1725" y="283"/>
                  <a:pt x="1724" y="282"/>
                </a:cubicBezTo>
                <a:cubicBezTo>
                  <a:pt x="1722" y="280"/>
                  <a:pt x="1721" y="278"/>
                  <a:pt x="1721" y="276"/>
                </a:cubicBezTo>
                <a:cubicBezTo>
                  <a:pt x="1721" y="274"/>
                  <a:pt x="1722" y="272"/>
                  <a:pt x="1723" y="270"/>
                </a:cubicBezTo>
                <a:cubicBezTo>
                  <a:pt x="1726" y="267"/>
                  <a:pt x="1732" y="266"/>
                  <a:pt x="1735" y="269"/>
                </a:cubicBezTo>
                <a:cubicBezTo>
                  <a:pt x="1737" y="271"/>
                  <a:pt x="1738" y="273"/>
                  <a:pt x="1738" y="275"/>
                </a:cubicBezTo>
                <a:cubicBezTo>
                  <a:pt x="1738" y="277"/>
                  <a:pt x="1737" y="280"/>
                  <a:pt x="1736" y="281"/>
                </a:cubicBezTo>
                <a:cubicBezTo>
                  <a:pt x="1734" y="283"/>
                  <a:pt x="1732" y="284"/>
                  <a:pt x="1730" y="284"/>
                </a:cubicBezTo>
                <a:close/>
                <a:moveTo>
                  <a:pt x="1708" y="265"/>
                </a:moveTo>
                <a:cubicBezTo>
                  <a:pt x="1706" y="265"/>
                  <a:pt x="1704" y="265"/>
                  <a:pt x="1703" y="263"/>
                </a:cubicBezTo>
                <a:cubicBezTo>
                  <a:pt x="1675" y="239"/>
                  <a:pt x="1645" y="216"/>
                  <a:pt x="1614" y="195"/>
                </a:cubicBezTo>
                <a:cubicBezTo>
                  <a:pt x="1614" y="195"/>
                  <a:pt x="1614" y="195"/>
                  <a:pt x="1614" y="195"/>
                </a:cubicBezTo>
                <a:cubicBezTo>
                  <a:pt x="1614" y="195"/>
                  <a:pt x="1614" y="195"/>
                  <a:pt x="1614" y="195"/>
                </a:cubicBezTo>
                <a:cubicBezTo>
                  <a:pt x="1588" y="177"/>
                  <a:pt x="1560" y="160"/>
                  <a:pt x="1533" y="145"/>
                </a:cubicBezTo>
                <a:cubicBezTo>
                  <a:pt x="1529" y="143"/>
                  <a:pt x="1527" y="138"/>
                  <a:pt x="1529" y="134"/>
                </a:cubicBezTo>
                <a:cubicBezTo>
                  <a:pt x="1532" y="130"/>
                  <a:pt x="1537" y="128"/>
                  <a:pt x="1541" y="130"/>
                </a:cubicBezTo>
                <a:cubicBezTo>
                  <a:pt x="1569" y="146"/>
                  <a:pt x="1597" y="163"/>
                  <a:pt x="1623" y="181"/>
                </a:cubicBezTo>
                <a:cubicBezTo>
                  <a:pt x="1655" y="202"/>
                  <a:pt x="1685" y="226"/>
                  <a:pt x="1714" y="250"/>
                </a:cubicBezTo>
                <a:cubicBezTo>
                  <a:pt x="1716" y="252"/>
                  <a:pt x="1717" y="254"/>
                  <a:pt x="1717" y="256"/>
                </a:cubicBezTo>
                <a:cubicBezTo>
                  <a:pt x="1717" y="259"/>
                  <a:pt x="1716" y="261"/>
                  <a:pt x="1715" y="262"/>
                </a:cubicBezTo>
                <a:cubicBezTo>
                  <a:pt x="1713" y="264"/>
                  <a:pt x="1711" y="265"/>
                  <a:pt x="1708" y="265"/>
                </a:cubicBezTo>
                <a:close/>
                <a:moveTo>
                  <a:pt x="496" y="171"/>
                </a:moveTo>
                <a:cubicBezTo>
                  <a:pt x="493" y="171"/>
                  <a:pt x="490" y="170"/>
                  <a:pt x="489" y="167"/>
                </a:cubicBezTo>
                <a:cubicBezTo>
                  <a:pt x="487" y="165"/>
                  <a:pt x="487" y="163"/>
                  <a:pt x="488" y="161"/>
                </a:cubicBezTo>
                <a:cubicBezTo>
                  <a:pt x="488" y="159"/>
                  <a:pt x="489" y="157"/>
                  <a:pt x="491" y="156"/>
                </a:cubicBezTo>
                <a:cubicBezTo>
                  <a:pt x="495" y="153"/>
                  <a:pt x="501" y="155"/>
                  <a:pt x="503" y="158"/>
                </a:cubicBezTo>
                <a:cubicBezTo>
                  <a:pt x="504" y="160"/>
                  <a:pt x="505" y="163"/>
                  <a:pt x="504" y="165"/>
                </a:cubicBezTo>
                <a:cubicBezTo>
                  <a:pt x="504" y="167"/>
                  <a:pt x="502" y="169"/>
                  <a:pt x="500" y="170"/>
                </a:cubicBezTo>
                <a:cubicBezTo>
                  <a:pt x="499" y="171"/>
                  <a:pt x="497" y="171"/>
                  <a:pt x="496" y="171"/>
                </a:cubicBezTo>
                <a:close/>
                <a:moveTo>
                  <a:pt x="520" y="157"/>
                </a:moveTo>
                <a:cubicBezTo>
                  <a:pt x="517" y="157"/>
                  <a:pt x="514" y="155"/>
                  <a:pt x="513" y="153"/>
                </a:cubicBezTo>
                <a:cubicBezTo>
                  <a:pt x="512" y="151"/>
                  <a:pt x="511" y="148"/>
                  <a:pt x="512" y="146"/>
                </a:cubicBezTo>
                <a:cubicBezTo>
                  <a:pt x="512" y="144"/>
                  <a:pt x="514" y="142"/>
                  <a:pt x="516" y="141"/>
                </a:cubicBezTo>
                <a:cubicBezTo>
                  <a:pt x="544" y="125"/>
                  <a:pt x="573" y="110"/>
                  <a:pt x="602" y="96"/>
                </a:cubicBezTo>
                <a:cubicBezTo>
                  <a:pt x="602" y="96"/>
                  <a:pt x="603" y="96"/>
                  <a:pt x="604" y="95"/>
                </a:cubicBezTo>
                <a:cubicBezTo>
                  <a:pt x="605" y="95"/>
                  <a:pt x="605" y="95"/>
                  <a:pt x="605" y="95"/>
                </a:cubicBezTo>
                <a:cubicBezTo>
                  <a:pt x="638" y="79"/>
                  <a:pt x="673" y="66"/>
                  <a:pt x="708" y="54"/>
                </a:cubicBezTo>
                <a:cubicBezTo>
                  <a:pt x="712" y="53"/>
                  <a:pt x="717" y="55"/>
                  <a:pt x="718" y="59"/>
                </a:cubicBezTo>
                <a:cubicBezTo>
                  <a:pt x="720" y="64"/>
                  <a:pt x="718" y="69"/>
                  <a:pt x="713" y="70"/>
                </a:cubicBezTo>
                <a:cubicBezTo>
                  <a:pt x="679" y="82"/>
                  <a:pt x="645" y="95"/>
                  <a:pt x="612" y="110"/>
                </a:cubicBezTo>
                <a:cubicBezTo>
                  <a:pt x="611" y="110"/>
                  <a:pt x="611" y="111"/>
                  <a:pt x="610" y="111"/>
                </a:cubicBezTo>
                <a:cubicBezTo>
                  <a:pt x="609" y="112"/>
                  <a:pt x="609" y="112"/>
                  <a:pt x="609" y="112"/>
                </a:cubicBezTo>
                <a:cubicBezTo>
                  <a:pt x="609" y="112"/>
                  <a:pt x="609" y="112"/>
                  <a:pt x="609" y="112"/>
                </a:cubicBezTo>
                <a:cubicBezTo>
                  <a:pt x="609" y="112"/>
                  <a:pt x="609" y="112"/>
                  <a:pt x="609" y="112"/>
                </a:cubicBezTo>
                <a:cubicBezTo>
                  <a:pt x="580" y="125"/>
                  <a:pt x="552" y="140"/>
                  <a:pt x="524" y="156"/>
                </a:cubicBezTo>
                <a:cubicBezTo>
                  <a:pt x="523" y="156"/>
                  <a:pt x="522" y="157"/>
                  <a:pt x="520" y="157"/>
                </a:cubicBezTo>
                <a:close/>
                <a:moveTo>
                  <a:pt x="1512" y="133"/>
                </a:moveTo>
                <a:cubicBezTo>
                  <a:pt x="1511" y="133"/>
                  <a:pt x="1509" y="133"/>
                  <a:pt x="1508" y="132"/>
                </a:cubicBezTo>
                <a:cubicBezTo>
                  <a:pt x="1506" y="131"/>
                  <a:pt x="1504" y="129"/>
                  <a:pt x="1504" y="127"/>
                </a:cubicBezTo>
                <a:cubicBezTo>
                  <a:pt x="1503" y="125"/>
                  <a:pt x="1503" y="122"/>
                  <a:pt x="1504" y="120"/>
                </a:cubicBezTo>
                <a:cubicBezTo>
                  <a:pt x="1506" y="116"/>
                  <a:pt x="1512" y="115"/>
                  <a:pt x="1516" y="117"/>
                </a:cubicBezTo>
                <a:cubicBezTo>
                  <a:pt x="1520" y="119"/>
                  <a:pt x="1522" y="124"/>
                  <a:pt x="1519" y="128"/>
                </a:cubicBezTo>
                <a:cubicBezTo>
                  <a:pt x="1518" y="131"/>
                  <a:pt x="1515" y="133"/>
                  <a:pt x="1512" y="133"/>
                </a:cubicBezTo>
                <a:close/>
                <a:moveTo>
                  <a:pt x="1487" y="120"/>
                </a:moveTo>
                <a:cubicBezTo>
                  <a:pt x="1485" y="120"/>
                  <a:pt x="1484" y="120"/>
                  <a:pt x="1483" y="119"/>
                </a:cubicBezTo>
                <a:cubicBezTo>
                  <a:pt x="1450" y="104"/>
                  <a:pt x="1416" y="89"/>
                  <a:pt x="1382" y="77"/>
                </a:cubicBezTo>
                <a:cubicBezTo>
                  <a:pt x="1381" y="77"/>
                  <a:pt x="1380" y="76"/>
                  <a:pt x="1379" y="76"/>
                </a:cubicBezTo>
                <a:cubicBezTo>
                  <a:pt x="1350" y="65"/>
                  <a:pt x="1319" y="56"/>
                  <a:pt x="1288" y="48"/>
                </a:cubicBezTo>
                <a:cubicBezTo>
                  <a:pt x="1284" y="47"/>
                  <a:pt x="1281" y="43"/>
                  <a:pt x="1282" y="38"/>
                </a:cubicBezTo>
                <a:cubicBezTo>
                  <a:pt x="1283" y="34"/>
                  <a:pt x="1288" y="31"/>
                  <a:pt x="1292" y="32"/>
                </a:cubicBezTo>
                <a:cubicBezTo>
                  <a:pt x="1324" y="40"/>
                  <a:pt x="1355" y="49"/>
                  <a:pt x="1385" y="60"/>
                </a:cubicBezTo>
                <a:cubicBezTo>
                  <a:pt x="1386" y="60"/>
                  <a:pt x="1386" y="61"/>
                  <a:pt x="1387" y="61"/>
                </a:cubicBezTo>
                <a:cubicBezTo>
                  <a:pt x="1388" y="61"/>
                  <a:pt x="1388" y="61"/>
                  <a:pt x="1388" y="61"/>
                </a:cubicBezTo>
                <a:cubicBezTo>
                  <a:pt x="1423" y="74"/>
                  <a:pt x="1457" y="88"/>
                  <a:pt x="1490" y="104"/>
                </a:cubicBezTo>
                <a:cubicBezTo>
                  <a:pt x="1492" y="105"/>
                  <a:pt x="1494" y="107"/>
                  <a:pt x="1495" y="109"/>
                </a:cubicBezTo>
                <a:cubicBezTo>
                  <a:pt x="1495" y="111"/>
                  <a:pt x="1495" y="113"/>
                  <a:pt x="1494" y="115"/>
                </a:cubicBezTo>
                <a:cubicBezTo>
                  <a:pt x="1493" y="118"/>
                  <a:pt x="1490" y="120"/>
                  <a:pt x="1487" y="120"/>
                </a:cubicBezTo>
                <a:close/>
                <a:moveTo>
                  <a:pt x="737" y="62"/>
                </a:moveTo>
                <a:cubicBezTo>
                  <a:pt x="734" y="62"/>
                  <a:pt x="730" y="59"/>
                  <a:pt x="729" y="56"/>
                </a:cubicBezTo>
                <a:cubicBezTo>
                  <a:pt x="728" y="51"/>
                  <a:pt x="730" y="47"/>
                  <a:pt x="735" y="45"/>
                </a:cubicBezTo>
                <a:cubicBezTo>
                  <a:pt x="739" y="44"/>
                  <a:pt x="744" y="47"/>
                  <a:pt x="745" y="51"/>
                </a:cubicBezTo>
                <a:cubicBezTo>
                  <a:pt x="747" y="55"/>
                  <a:pt x="744" y="60"/>
                  <a:pt x="740" y="62"/>
                </a:cubicBezTo>
                <a:cubicBezTo>
                  <a:pt x="739" y="62"/>
                  <a:pt x="738" y="62"/>
                  <a:pt x="737" y="62"/>
                </a:cubicBezTo>
                <a:close/>
                <a:moveTo>
                  <a:pt x="764" y="54"/>
                </a:moveTo>
                <a:cubicBezTo>
                  <a:pt x="761" y="54"/>
                  <a:pt x="757" y="51"/>
                  <a:pt x="756" y="48"/>
                </a:cubicBezTo>
                <a:cubicBezTo>
                  <a:pt x="755" y="43"/>
                  <a:pt x="758" y="39"/>
                  <a:pt x="762" y="37"/>
                </a:cubicBezTo>
                <a:cubicBezTo>
                  <a:pt x="793" y="29"/>
                  <a:pt x="825" y="22"/>
                  <a:pt x="857" y="16"/>
                </a:cubicBezTo>
                <a:cubicBezTo>
                  <a:pt x="894" y="9"/>
                  <a:pt x="932" y="5"/>
                  <a:pt x="970" y="2"/>
                </a:cubicBezTo>
                <a:cubicBezTo>
                  <a:pt x="975" y="2"/>
                  <a:pt x="979" y="5"/>
                  <a:pt x="979" y="10"/>
                </a:cubicBezTo>
                <a:cubicBezTo>
                  <a:pt x="979" y="15"/>
                  <a:pt x="976" y="19"/>
                  <a:pt x="971" y="19"/>
                </a:cubicBezTo>
                <a:cubicBezTo>
                  <a:pt x="934" y="22"/>
                  <a:pt x="897" y="26"/>
                  <a:pt x="860" y="33"/>
                </a:cubicBezTo>
                <a:cubicBezTo>
                  <a:pt x="828" y="38"/>
                  <a:pt x="797" y="45"/>
                  <a:pt x="767" y="54"/>
                </a:cubicBezTo>
                <a:cubicBezTo>
                  <a:pt x="766" y="54"/>
                  <a:pt x="765" y="54"/>
                  <a:pt x="764" y="54"/>
                </a:cubicBezTo>
                <a:close/>
                <a:moveTo>
                  <a:pt x="1263" y="42"/>
                </a:moveTo>
                <a:cubicBezTo>
                  <a:pt x="1262" y="42"/>
                  <a:pt x="1262" y="42"/>
                  <a:pt x="1261" y="42"/>
                </a:cubicBezTo>
                <a:cubicBezTo>
                  <a:pt x="1256" y="41"/>
                  <a:pt x="1253" y="36"/>
                  <a:pt x="1254" y="32"/>
                </a:cubicBezTo>
                <a:cubicBezTo>
                  <a:pt x="1255" y="27"/>
                  <a:pt x="1260" y="24"/>
                  <a:pt x="1265" y="25"/>
                </a:cubicBezTo>
                <a:cubicBezTo>
                  <a:pt x="1267" y="26"/>
                  <a:pt x="1269" y="27"/>
                  <a:pt x="1270" y="29"/>
                </a:cubicBezTo>
                <a:cubicBezTo>
                  <a:pt x="1271" y="31"/>
                  <a:pt x="1272" y="33"/>
                  <a:pt x="1271" y="35"/>
                </a:cubicBezTo>
                <a:cubicBezTo>
                  <a:pt x="1270" y="39"/>
                  <a:pt x="1267" y="42"/>
                  <a:pt x="1263" y="42"/>
                </a:cubicBezTo>
                <a:close/>
                <a:moveTo>
                  <a:pt x="1235" y="36"/>
                </a:moveTo>
                <a:cubicBezTo>
                  <a:pt x="1235" y="36"/>
                  <a:pt x="1234" y="36"/>
                  <a:pt x="1233" y="36"/>
                </a:cubicBezTo>
                <a:cubicBezTo>
                  <a:pt x="1197" y="29"/>
                  <a:pt x="1160" y="24"/>
                  <a:pt x="1123" y="21"/>
                </a:cubicBezTo>
                <a:cubicBezTo>
                  <a:pt x="1123" y="21"/>
                  <a:pt x="1123" y="21"/>
                  <a:pt x="1122" y="21"/>
                </a:cubicBezTo>
                <a:cubicBezTo>
                  <a:pt x="1094" y="18"/>
                  <a:pt x="1065" y="17"/>
                  <a:pt x="1037" y="17"/>
                </a:cubicBezTo>
                <a:cubicBezTo>
                  <a:pt x="1034" y="17"/>
                  <a:pt x="1031" y="17"/>
                  <a:pt x="1027" y="17"/>
                </a:cubicBezTo>
                <a:cubicBezTo>
                  <a:pt x="1027" y="17"/>
                  <a:pt x="1027" y="17"/>
                  <a:pt x="1027" y="17"/>
                </a:cubicBezTo>
                <a:cubicBezTo>
                  <a:pt x="1022" y="17"/>
                  <a:pt x="1019" y="13"/>
                  <a:pt x="1019" y="9"/>
                </a:cubicBezTo>
                <a:cubicBezTo>
                  <a:pt x="1018" y="4"/>
                  <a:pt x="1022" y="0"/>
                  <a:pt x="1027" y="0"/>
                </a:cubicBezTo>
                <a:cubicBezTo>
                  <a:pt x="1031" y="0"/>
                  <a:pt x="1034" y="0"/>
                  <a:pt x="1037" y="0"/>
                </a:cubicBezTo>
                <a:cubicBezTo>
                  <a:pt x="1066" y="0"/>
                  <a:pt x="1095" y="1"/>
                  <a:pt x="1124" y="4"/>
                </a:cubicBezTo>
                <a:cubicBezTo>
                  <a:pt x="1162" y="7"/>
                  <a:pt x="1200" y="12"/>
                  <a:pt x="1237" y="19"/>
                </a:cubicBezTo>
                <a:cubicBezTo>
                  <a:pt x="1241" y="20"/>
                  <a:pt x="1244" y="25"/>
                  <a:pt x="1243" y="29"/>
                </a:cubicBezTo>
                <a:cubicBezTo>
                  <a:pt x="1243" y="33"/>
                  <a:pt x="1239" y="36"/>
                  <a:pt x="1235" y="36"/>
                </a:cubicBezTo>
                <a:close/>
                <a:moveTo>
                  <a:pt x="999" y="18"/>
                </a:moveTo>
                <a:cubicBezTo>
                  <a:pt x="994" y="18"/>
                  <a:pt x="990" y="14"/>
                  <a:pt x="990" y="10"/>
                </a:cubicBezTo>
                <a:cubicBezTo>
                  <a:pt x="990" y="7"/>
                  <a:pt x="991" y="5"/>
                  <a:pt x="993" y="3"/>
                </a:cubicBezTo>
                <a:cubicBezTo>
                  <a:pt x="994" y="2"/>
                  <a:pt x="996" y="1"/>
                  <a:pt x="998" y="1"/>
                </a:cubicBezTo>
                <a:cubicBezTo>
                  <a:pt x="999" y="1"/>
                  <a:pt x="999" y="1"/>
                  <a:pt x="999" y="1"/>
                </a:cubicBezTo>
                <a:cubicBezTo>
                  <a:pt x="1003" y="1"/>
                  <a:pt x="1007" y="4"/>
                  <a:pt x="1007" y="9"/>
                </a:cubicBezTo>
                <a:cubicBezTo>
                  <a:pt x="1007" y="14"/>
                  <a:pt x="1004" y="18"/>
                  <a:pt x="999" y="18"/>
                </a:cubicBezTo>
                <a:cubicBezTo>
                  <a:pt x="999" y="18"/>
                  <a:pt x="999" y="18"/>
                  <a:pt x="999" y="18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55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09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663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217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2771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326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988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43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C79492AE-7DFE-4967-B59B-4B19D781F82E}"/>
              </a:ext>
            </a:extLst>
          </p:cNvPr>
          <p:cNvSpPr>
            <a:spLocks noEditPoints="1"/>
          </p:cNvSpPr>
          <p:nvPr/>
        </p:nvSpPr>
        <p:spPr bwMode="auto">
          <a:xfrm>
            <a:off x="4503945" y="1832976"/>
            <a:ext cx="3184110" cy="3188872"/>
          </a:xfrm>
          <a:custGeom>
            <a:avLst/>
            <a:gdLst>
              <a:gd name="T0" fmla="*/ 991 w 2004"/>
              <a:gd name="T1" fmla="*/ 1989 h 2006"/>
              <a:gd name="T2" fmla="*/ 1003 w 2004"/>
              <a:gd name="T3" fmla="*/ 2006 h 2006"/>
              <a:gd name="T4" fmla="*/ 1354 w 2004"/>
              <a:gd name="T5" fmla="*/ 1924 h 2006"/>
              <a:gd name="T6" fmla="*/ 1037 w 2004"/>
              <a:gd name="T7" fmla="*/ 2005 h 2006"/>
              <a:gd name="T8" fmla="*/ 631 w 2004"/>
              <a:gd name="T9" fmla="*/ 1925 h 2006"/>
              <a:gd name="T10" fmla="*/ 958 w 2004"/>
              <a:gd name="T11" fmla="*/ 2005 h 2006"/>
              <a:gd name="T12" fmla="*/ 1408 w 2004"/>
              <a:gd name="T13" fmla="*/ 1920 h 2006"/>
              <a:gd name="T14" fmla="*/ 584 w 2004"/>
              <a:gd name="T15" fmla="*/ 1905 h 2006"/>
              <a:gd name="T16" fmla="*/ 1422 w 2004"/>
              <a:gd name="T17" fmla="*/ 1904 h 2006"/>
              <a:gd name="T18" fmla="*/ 1704 w 2004"/>
              <a:gd name="T19" fmla="*/ 1707 h 2006"/>
              <a:gd name="T20" fmla="*/ 1430 w 2004"/>
              <a:gd name="T21" fmla="*/ 1909 h 2006"/>
              <a:gd name="T22" fmla="*/ 294 w 2004"/>
              <a:gd name="T23" fmla="*/ 1701 h 2006"/>
              <a:gd name="T24" fmla="*/ 566 w 2004"/>
              <a:gd name="T25" fmla="*/ 1905 h 2006"/>
              <a:gd name="T26" fmla="*/ 1739 w 2004"/>
              <a:gd name="T27" fmla="*/ 1682 h 2006"/>
              <a:gd name="T28" fmla="*/ 259 w 2004"/>
              <a:gd name="T29" fmla="*/ 1664 h 2006"/>
              <a:gd name="T30" fmla="*/ 1746 w 2004"/>
              <a:gd name="T31" fmla="*/ 1662 h 2006"/>
              <a:gd name="T32" fmla="*/ 1926 w 2004"/>
              <a:gd name="T33" fmla="*/ 1369 h 2006"/>
              <a:gd name="T34" fmla="*/ 1752 w 2004"/>
              <a:gd name="T35" fmla="*/ 1664 h 2006"/>
              <a:gd name="T36" fmla="*/ 70 w 2004"/>
              <a:gd name="T37" fmla="*/ 1372 h 2006"/>
              <a:gd name="T38" fmla="*/ 253 w 2004"/>
              <a:gd name="T39" fmla="*/ 1643 h 2006"/>
              <a:gd name="T40" fmla="*/ 1933 w 2004"/>
              <a:gd name="T41" fmla="*/ 1327 h 2006"/>
              <a:gd name="T42" fmla="*/ 60 w 2004"/>
              <a:gd name="T43" fmla="*/ 1345 h 2006"/>
              <a:gd name="T44" fmla="*/ 68 w 2004"/>
              <a:gd name="T45" fmla="*/ 1351 h 2006"/>
              <a:gd name="T46" fmla="*/ 1987 w 2004"/>
              <a:gd name="T47" fmla="*/ 1037 h 2006"/>
              <a:gd name="T48" fmla="*/ 2004 w 2004"/>
              <a:gd name="T49" fmla="*/ 1037 h 2006"/>
              <a:gd name="T50" fmla="*/ 44 w 2004"/>
              <a:gd name="T51" fmla="*/ 1297 h 2006"/>
              <a:gd name="T52" fmla="*/ 9 w 2004"/>
              <a:gd name="T53" fmla="*/ 962 h 2006"/>
              <a:gd name="T54" fmla="*/ 60 w 2004"/>
              <a:gd name="T55" fmla="*/ 1292 h 2006"/>
              <a:gd name="T56" fmla="*/ 1992 w 2004"/>
              <a:gd name="T57" fmla="*/ 920 h 2006"/>
              <a:gd name="T58" fmla="*/ 10 w 2004"/>
              <a:gd name="T59" fmla="*/ 951 h 2006"/>
              <a:gd name="T60" fmla="*/ 10 w 2004"/>
              <a:gd name="T61" fmla="*/ 951 h 2006"/>
              <a:gd name="T62" fmla="*/ 1896 w 2004"/>
              <a:gd name="T63" fmla="*/ 589 h 2006"/>
              <a:gd name="T64" fmla="*/ 1999 w 2004"/>
              <a:gd name="T65" fmla="*/ 899 h 2006"/>
              <a:gd name="T66" fmla="*/ 54 w 2004"/>
              <a:gd name="T67" fmla="*/ 679 h 2006"/>
              <a:gd name="T68" fmla="*/ 85 w 2004"/>
              <a:gd name="T69" fmla="*/ 643 h 2006"/>
              <a:gd name="T70" fmla="*/ 1883 w 2004"/>
              <a:gd name="T71" fmla="*/ 564 h 2006"/>
              <a:gd name="T72" fmla="*/ 1891 w 2004"/>
              <a:gd name="T73" fmla="*/ 568 h 2006"/>
              <a:gd name="T74" fmla="*/ 135 w 2004"/>
              <a:gd name="T75" fmla="*/ 536 h 2006"/>
              <a:gd name="T76" fmla="*/ 1799 w 2004"/>
              <a:gd name="T77" fmla="*/ 425 h 2006"/>
              <a:gd name="T78" fmla="*/ 1813 w 2004"/>
              <a:gd name="T79" fmla="*/ 415 h 2006"/>
              <a:gd name="T80" fmla="*/ 137 w 2004"/>
              <a:gd name="T81" fmla="*/ 515 h 2006"/>
              <a:gd name="T82" fmla="*/ 355 w 2004"/>
              <a:gd name="T83" fmla="*/ 249 h 2006"/>
              <a:gd name="T84" fmla="*/ 141 w 2004"/>
              <a:gd name="T85" fmla="*/ 516 h 2006"/>
              <a:gd name="T86" fmla="*/ 1646 w 2004"/>
              <a:gd name="T87" fmla="*/ 236 h 2006"/>
              <a:gd name="T88" fmla="*/ 383 w 2004"/>
              <a:gd name="T89" fmla="*/ 216 h 2006"/>
              <a:gd name="T90" fmla="*/ 1596 w 2004"/>
              <a:gd name="T91" fmla="*/ 217 h 2006"/>
              <a:gd name="T92" fmla="*/ 1314 w 2004"/>
              <a:gd name="T93" fmla="*/ 51 h 2006"/>
              <a:gd name="T94" fmla="*/ 1601 w 2004"/>
              <a:gd name="T95" fmla="*/ 219 h 2006"/>
              <a:gd name="T96" fmla="*/ 599 w 2004"/>
              <a:gd name="T97" fmla="*/ 105 h 2006"/>
              <a:gd name="T98" fmla="*/ 718 w 2004"/>
              <a:gd name="T99" fmla="*/ 42 h 2006"/>
              <a:gd name="T100" fmla="*/ 723 w 2004"/>
              <a:gd name="T101" fmla="*/ 59 h 2006"/>
              <a:gd name="T102" fmla="*/ 1254 w 2004"/>
              <a:gd name="T103" fmla="*/ 42 h 2006"/>
              <a:gd name="T104" fmla="*/ 1233 w 2004"/>
              <a:gd name="T105" fmla="*/ 46 h 2006"/>
              <a:gd name="T106" fmla="*/ 909 w 2004"/>
              <a:gd name="T107" fmla="*/ 6 h 2006"/>
              <a:gd name="T108" fmla="*/ 1235 w 2004"/>
              <a:gd name="T109" fmla="*/ 46 h 2006"/>
              <a:gd name="T110" fmla="*/ 882 w 2004"/>
              <a:gd name="T111" fmla="*/ 26 h 20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004" h="2006">
                <a:moveTo>
                  <a:pt x="1003" y="2006"/>
                </a:moveTo>
                <a:cubicBezTo>
                  <a:pt x="999" y="2006"/>
                  <a:pt x="995" y="2006"/>
                  <a:pt x="991" y="2006"/>
                </a:cubicBezTo>
                <a:cubicBezTo>
                  <a:pt x="986" y="2006"/>
                  <a:pt x="986" y="2006"/>
                  <a:pt x="986" y="2006"/>
                </a:cubicBezTo>
                <a:cubicBezTo>
                  <a:pt x="981" y="2006"/>
                  <a:pt x="978" y="2002"/>
                  <a:pt x="978" y="1997"/>
                </a:cubicBezTo>
                <a:cubicBezTo>
                  <a:pt x="978" y="1992"/>
                  <a:pt x="982" y="1989"/>
                  <a:pt x="986" y="1989"/>
                </a:cubicBezTo>
                <a:cubicBezTo>
                  <a:pt x="991" y="1989"/>
                  <a:pt x="991" y="1989"/>
                  <a:pt x="991" y="1989"/>
                </a:cubicBezTo>
                <a:cubicBezTo>
                  <a:pt x="995" y="1989"/>
                  <a:pt x="999" y="1989"/>
                  <a:pt x="1003" y="1989"/>
                </a:cubicBezTo>
                <a:cubicBezTo>
                  <a:pt x="1009" y="1989"/>
                  <a:pt x="1009" y="1989"/>
                  <a:pt x="1009" y="1989"/>
                </a:cubicBezTo>
                <a:cubicBezTo>
                  <a:pt x="1009" y="1989"/>
                  <a:pt x="1009" y="1989"/>
                  <a:pt x="1009" y="1989"/>
                </a:cubicBezTo>
                <a:cubicBezTo>
                  <a:pt x="1014" y="1989"/>
                  <a:pt x="1017" y="1993"/>
                  <a:pt x="1017" y="1997"/>
                </a:cubicBezTo>
                <a:cubicBezTo>
                  <a:pt x="1017" y="2002"/>
                  <a:pt x="1014" y="2006"/>
                  <a:pt x="1009" y="2006"/>
                </a:cubicBezTo>
                <a:lnTo>
                  <a:pt x="1003" y="2006"/>
                </a:lnTo>
                <a:close/>
                <a:moveTo>
                  <a:pt x="1037" y="2005"/>
                </a:moveTo>
                <a:cubicBezTo>
                  <a:pt x="1033" y="2005"/>
                  <a:pt x="1029" y="2002"/>
                  <a:pt x="1029" y="1997"/>
                </a:cubicBezTo>
                <a:cubicBezTo>
                  <a:pt x="1029" y="1992"/>
                  <a:pt x="1032" y="1988"/>
                  <a:pt x="1037" y="1988"/>
                </a:cubicBezTo>
                <a:cubicBezTo>
                  <a:pt x="1074" y="1987"/>
                  <a:pt x="1111" y="1983"/>
                  <a:pt x="1148" y="1978"/>
                </a:cubicBezTo>
                <a:cubicBezTo>
                  <a:pt x="1148" y="1978"/>
                  <a:pt x="1148" y="1978"/>
                  <a:pt x="1148" y="1978"/>
                </a:cubicBezTo>
                <a:cubicBezTo>
                  <a:pt x="1219" y="1967"/>
                  <a:pt x="1288" y="1949"/>
                  <a:pt x="1354" y="1924"/>
                </a:cubicBezTo>
                <a:cubicBezTo>
                  <a:pt x="1359" y="1922"/>
                  <a:pt x="1363" y="1924"/>
                  <a:pt x="1365" y="1929"/>
                </a:cubicBezTo>
                <a:cubicBezTo>
                  <a:pt x="1367" y="1933"/>
                  <a:pt x="1365" y="1938"/>
                  <a:pt x="1360" y="1939"/>
                </a:cubicBezTo>
                <a:cubicBezTo>
                  <a:pt x="1293" y="1965"/>
                  <a:pt x="1223" y="1984"/>
                  <a:pt x="1151" y="1995"/>
                </a:cubicBezTo>
                <a:cubicBezTo>
                  <a:pt x="1151" y="1995"/>
                  <a:pt x="1151" y="1995"/>
                  <a:pt x="1151" y="1995"/>
                </a:cubicBezTo>
                <a:cubicBezTo>
                  <a:pt x="1113" y="2000"/>
                  <a:pt x="1075" y="2004"/>
                  <a:pt x="1037" y="2005"/>
                </a:cubicBezTo>
                <a:cubicBezTo>
                  <a:pt x="1037" y="2005"/>
                  <a:pt x="1037" y="2005"/>
                  <a:pt x="1037" y="2005"/>
                </a:cubicBezTo>
                <a:close/>
                <a:moveTo>
                  <a:pt x="958" y="2005"/>
                </a:moveTo>
                <a:cubicBezTo>
                  <a:pt x="958" y="2005"/>
                  <a:pt x="958" y="2005"/>
                  <a:pt x="958" y="2005"/>
                </a:cubicBezTo>
                <a:cubicBezTo>
                  <a:pt x="886" y="2002"/>
                  <a:pt x="814" y="1990"/>
                  <a:pt x="744" y="1972"/>
                </a:cubicBezTo>
                <a:cubicBezTo>
                  <a:pt x="744" y="1972"/>
                  <a:pt x="744" y="1972"/>
                  <a:pt x="744" y="1972"/>
                </a:cubicBezTo>
                <a:cubicBezTo>
                  <a:pt x="707" y="1962"/>
                  <a:pt x="671" y="1950"/>
                  <a:pt x="635" y="1936"/>
                </a:cubicBezTo>
                <a:cubicBezTo>
                  <a:pt x="631" y="1934"/>
                  <a:pt x="629" y="1929"/>
                  <a:pt x="631" y="1925"/>
                </a:cubicBezTo>
                <a:cubicBezTo>
                  <a:pt x="632" y="1921"/>
                  <a:pt x="637" y="1919"/>
                  <a:pt x="642" y="1920"/>
                </a:cubicBezTo>
                <a:cubicBezTo>
                  <a:pt x="676" y="1934"/>
                  <a:pt x="712" y="1946"/>
                  <a:pt x="748" y="1955"/>
                </a:cubicBezTo>
                <a:cubicBezTo>
                  <a:pt x="748" y="1955"/>
                  <a:pt x="748" y="1955"/>
                  <a:pt x="748" y="1955"/>
                </a:cubicBezTo>
                <a:cubicBezTo>
                  <a:pt x="817" y="1974"/>
                  <a:pt x="888" y="1985"/>
                  <a:pt x="958" y="1988"/>
                </a:cubicBezTo>
                <a:cubicBezTo>
                  <a:pt x="963" y="1988"/>
                  <a:pt x="967" y="1992"/>
                  <a:pt x="966" y="1997"/>
                </a:cubicBezTo>
                <a:cubicBezTo>
                  <a:pt x="966" y="2001"/>
                  <a:pt x="963" y="2005"/>
                  <a:pt x="958" y="2005"/>
                </a:cubicBezTo>
                <a:close/>
                <a:moveTo>
                  <a:pt x="1384" y="1930"/>
                </a:moveTo>
                <a:cubicBezTo>
                  <a:pt x="1380" y="1930"/>
                  <a:pt x="1377" y="1928"/>
                  <a:pt x="1376" y="1924"/>
                </a:cubicBezTo>
                <a:cubicBezTo>
                  <a:pt x="1374" y="1920"/>
                  <a:pt x="1376" y="1915"/>
                  <a:pt x="1380" y="1913"/>
                </a:cubicBezTo>
                <a:cubicBezTo>
                  <a:pt x="1387" y="1910"/>
                  <a:pt x="1394" y="1907"/>
                  <a:pt x="1401" y="1904"/>
                </a:cubicBezTo>
                <a:cubicBezTo>
                  <a:pt x="1405" y="1902"/>
                  <a:pt x="1410" y="1904"/>
                  <a:pt x="1412" y="1909"/>
                </a:cubicBezTo>
                <a:cubicBezTo>
                  <a:pt x="1414" y="1913"/>
                  <a:pt x="1412" y="1918"/>
                  <a:pt x="1408" y="1920"/>
                </a:cubicBezTo>
                <a:cubicBezTo>
                  <a:pt x="1401" y="1923"/>
                  <a:pt x="1394" y="1926"/>
                  <a:pt x="1387" y="1929"/>
                </a:cubicBezTo>
                <a:cubicBezTo>
                  <a:pt x="1386" y="1929"/>
                  <a:pt x="1385" y="1930"/>
                  <a:pt x="1384" y="1930"/>
                </a:cubicBezTo>
                <a:close/>
                <a:moveTo>
                  <a:pt x="612" y="1926"/>
                </a:moveTo>
                <a:cubicBezTo>
                  <a:pt x="611" y="1926"/>
                  <a:pt x="610" y="1926"/>
                  <a:pt x="609" y="1925"/>
                </a:cubicBezTo>
                <a:cubicBezTo>
                  <a:pt x="602" y="1922"/>
                  <a:pt x="595" y="1919"/>
                  <a:pt x="588" y="1916"/>
                </a:cubicBezTo>
                <a:cubicBezTo>
                  <a:pt x="584" y="1914"/>
                  <a:pt x="582" y="1909"/>
                  <a:pt x="584" y="1905"/>
                </a:cubicBezTo>
                <a:cubicBezTo>
                  <a:pt x="586" y="1901"/>
                  <a:pt x="591" y="1899"/>
                  <a:pt x="595" y="1901"/>
                </a:cubicBezTo>
                <a:cubicBezTo>
                  <a:pt x="602" y="1904"/>
                  <a:pt x="609" y="1907"/>
                  <a:pt x="616" y="1910"/>
                </a:cubicBezTo>
                <a:cubicBezTo>
                  <a:pt x="620" y="1911"/>
                  <a:pt x="622" y="1916"/>
                  <a:pt x="620" y="1921"/>
                </a:cubicBezTo>
                <a:cubicBezTo>
                  <a:pt x="619" y="1924"/>
                  <a:pt x="616" y="1926"/>
                  <a:pt x="612" y="1926"/>
                </a:cubicBezTo>
                <a:close/>
                <a:moveTo>
                  <a:pt x="1430" y="1909"/>
                </a:moveTo>
                <a:cubicBezTo>
                  <a:pt x="1427" y="1909"/>
                  <a:pt x="1424" y="1907"/>
                  <a:pt x="1422" y="1904"/>
                </a:cubicBezTo>
                <a:cubicBezTo>
                  <a:pt x="1420" y="1900"/>
                  <a:pt x="1422" y="1895"/>
                  <a:pt x="1426" y="1893"/>
                </a:cubicBezTo>
                <a:cubicBezTo>
                  <a:pt x="1460" y="1877"/>
                  <a:pt x="1493" y="1858"/>
                  <a:pt x="1524" y="1839"/>
                </a:cubicBezTo>
                <a:cubicBezTo>
                  <a:pt x="1524" y="1839"/>
                  <a:pt x="1525" y="1839"/>
                  <a:pt x="1525" y="1839"/>
                </a:cubicBezTo>
                <a:cubicBezTo>
                  <a:pt x="1582" y="1803"/>
                  <a:pt x="1635" y="1762"/>
                  <a:pt x="1683" y="1716"/>
                </a:cubicBezTo>
                <a:cubicBezTo>
                  <a:pt x="1686" y="1713"/>
                  <a:pt x="1689" y="1710"/>
                  <a:pt x="1692" y="1707"/>
                </a:cubicBezTo>
                <a:cubicBezTo>
                  <a:pt x="1695" y="1704"/>
                  <a:pt x="1700" y="1704"/>
                  <a:pt x="1704" y="1707"/>
                </a:cubicBezTo>
                <a:cubicBezTo>
                  <a:pt x="1707" y="1711"/>
                  <a:pt x="1707" y="1716"/>
                  <a:pt x="1704" y="1719"/>
                </a:cubicBezTo>
                <a:cubicBezTo>
                  <a:pt x="1701" y="1722"/>
                  <a:pt x="1698" y="1725"/>
                  <a:pt x="1695" y="1728"/>
                </a:cubicBezTo>
                <a:cubicBezTo>
                  <a:pt x="1646" y="1775"/>
                  <a:pt x="1592" y="1817"/>
                  <a:pt x="1534" y="1853"/>
                </a:cubicBezTo>
                <a:cubicBezTo>
                  <a:pt x="1534" y="1853"/>
                  <a:pt x="1534" y="1853"/>
                  <a:pt x="1534" y="1853"/>
                </a:cubicBezTo>
                <a:cubicBezTo>
                  <a:pt x="1501" y="1873"/>
                  <a:pt x="1468" y="1892"/>
                  <a:pt x="1434" y="1908"/>
                </a:cubicBezTo>
                <a:cubicBezTo>
                  <a:pt x="1432" y="1909"/>
                  <a:pt x="1431" y="1909"/>
                  <a:pt x="1430" y="1909"/>
                </a:cubicBezTo>
                <a:close/>
                <a:moveTo>
                  <a:pt x="566" y="1905"/>
                </a:moveTo>
                <a:cubicBezTo>
                  <a:pt x="565" y="1905"/>
                  <a:pt x="564" y="1905"/>
                  <a:pt x="562" y="1904"/>
                </a:cubicBezTo>
                <a:cubicBezTo>
                  <a:pt x="497" y="1872"/>
                  <a:pt x="436" y="1833"/>
                  <a:pt x="379" y="1789"/>
                </a:cubicBezTo>
                <a:cubicBezTo>
                  <a:pt x="379" y="1789"/>
                  <a:pt x="379" y="1789"/>
                  <a:pt x="379" y="1789"/>
                </a:cubicBezTo>
                <a:cubicBezTo>
                  <a:pt x="349" y="1765"/>
                  <a:pt x="321" y="1740"/>
                  <a:pt x="294" y="1713"/>
                </a:cubicBezTo>
                <a:cubicBezTo>
                  <a:pt x="291" y="1710"/>
                  <a:pt x="291" y="1704"/>
                  <a:pt x="294" y="1701"/>
                </a:cubicBezTo>
                <a:cubicBezTo>
                  <a:pt x="297" y="1698"/>
                  <a:pt x="303" y="1698"/>
                  <a:pt x="306" y="1701"/>
                </a:cubicBezTo>
                <a:cubicBezTo>
                  <a:pt x="332" y="1727"/>
                  <a:pt x="360" y="1752"/>
                  <a:pt x="390" y="1775"/>
                </a:cubicBezTo>
                <a:cubicBezTo>
                  <a:pt x="390" y="1775"/>
                  <a:pt x="390" y="1775"/>
                  <a:pt x="390" y="1775"/>
                </a:cubicBezTo>
                <a:cubicBezTo>
                  <a:pt x="445" y="1819"/>
                  <a:pt x="506" y="1858"/>
                  <a:pt x="570" y="1889"/>
                </a:cubicBezTo>
                <a:cubicBezTo>
                  <a:pt x="574" y="1891"/>
                  <a:pt x="576" y="1896"/>
                  <a:pt x="574" y="1900"/>
                </a:cubicBezTo>
                <a:cubicBezTo>
                  <a:pt x="572" y="1903"/>
                  <a:pt x="569" y="1905"/>
                  <a:pt x="566" y="1905"/>
                </a:cubicBezTo>
                <a:close/>
                <a:moveTo>
                  <a:pt x="1718" y="1702"/>
                </a:moveTo>
                <a:cubicBezTo>
                  <a:pt x="1715" y="1702"/>
                  <a:pt x="1713" y="1701"/>
                  <a:pt x="1712" y="1699"/>
                </a:cubicBezTo>
                <a:cubicBezTo>
                  <a:pt x="1708" y="1696"/>
                  <a:pt x="1708" y="1691"/>
                  <a:pt x="1711" y="1687"/>
                </a:cubicBezTo>
                <a:cubicBezTo>
                  <a:pt x="1717" y="1682"/>
                  <a:pt x="1722" y="1676"/>
                  <a:pt x="1727" y="1671"/>
                </a:cubicBezTo>
                <a:cubicBezTo>
                  <a:pt x="1730" y="1667"/>
                  <a:pt x="1735" y="1667"/>
                  <a:pt x="1739" y="1670"/>
                </a:cubicBezTo>
                <a:cubicBezTo>
                  <a:pt x="1742" y="1674"/>
                  <a:pt x="1742" y="1679"/>
                  <a:pt x="1739" y="1682"/>
                </a:cubicBezTo>
                <a:cubicBezTo>
                  <a:pt x="1734" y="1688"/>
                  <a:pt x="1729" y="1693"/>
                  <a:pt x="1724" y="1699"/>
                </a:cubicBezTo>
                <a:cubicBezTo>
                  <a:pt x="1722" y="1701"/>
                  <a:pt x="1720" y="1702"/>
                  <a:pt x="1718" y="1702"/>
                </a:cubicBezTo>
                <a:close/>
                <a:moveTo>
                  <a:pt x="280" y="1695"/>
                </a:moveTo>
                <a:cubicBezTo>
                  <a:pt x="278" y="1695"/>
                  <a:pt x="276" y="1694"/>
                  <a:pt x="274" y="1692"/>
                </a:cubicBezTo>
                <a:cubicBezTo>
                  <a:pt x="269" y="1687"/>
                  <a:pt x="264" y="1681"/>
                  <a:pt x="259" y="1676"/>
                </a:cubicBezTo>
                <a:cubicBezTo>
                  <a:pt x="255" y="1672"/>
                  <a:pt x="256" y="1667"/>
                  <a:pt x="259" y="1664"/>
                </a:cubicBezTo>
                <a:cubicBezTo>
                  <a:pt x="263" y="1661"/>
                  <a:pt x="268" y="1661"/>
                  <a:pt x="271" y="1664"/>
                </a:cubicBezTo>
                <a:cubicBezTo>
                  <a:pt x="276" y="1670"/>
                  <a:pt x="281" y="1675"/>
                  <a:pt x="286" y="1681"/>
                </a:cubicBezTo>
                <a:cubicBezTo>
                  <a:pt x="290" y="1684"/>
                  <a:pt x="289" y="1690"/>
                  <a:pt x="286" y="1693"/>
                </a:cubicBezTo>
                <a:cubicBezTo>
                  <a:pt x="284" y="1694"/>
                  <a:pt x="282" y="1695"/>
                  <a:pt x="280" y="1695"/>
                </a:cubicBezTo>
                <a:close/>
                <a:moveTo>
                  <a:pt x="1752" y="1664"/>
                </a:moveTo>
                <a:cubicBezTo>
                  <a:pt x="1750" y="1664"/>
                  <a:pt x="1748" y="1663"/>
                  <a:pt x="1746" y="1662"/>
                </a:cubicBezTo>
                <a:cubicBezTo>
                  <a:pt x="1743" y="1659"/>
                  <a:pt x="1742" y="1653"/>
                  <a:pt x="1746" y="1650"/>
                </a:cubicBezTo>
                <a:cubicBezTo>
                  <a:pt x="1770" y="1622"/>
                  <a:pt x="1793" y="1592"/>
                  <a:pt x="1814" y="1561"/>
                </a:cubicBezTo>
                <a:cubicBezTo>
                  <a:pt x="1814" y="1561"/>
                  <a:pt x="1814" y="1561"/>
                  <a:pt x="1814" y="1561"/>
                </a:cubicBezTo>
                <a:cubicBezTo>
                  <a:pt x="1848" y="1512"/>
                  <a:pt x="1877" y="1460"/>
                  <a:pt x="1901" y="1406"/>
                </a:cubicBezTo>
                <a:cubicBezTo>
                  <a:pt x="1906" y="1395"/>
                  <a:pt x="1910" y="1385"/>
                  <a:pt x="1915" y="1374"/>
                </a:cubicBezTo>
                <a:cubicBezTo>
                  <a:pt x="1917" y="1370"/>
                  <a:pt x="1922" y="1367"/>
                  <a:pt x="1926" y="1369"/>
                </a:cubicBezTo>
                <a:cubicBezTo>
                  <a:pt x="1930" y="1371"/>
                  <a:pt x="1932" y="1376"/>
                  <a:pt x="1931" y="1380"/>
                </a:cubicBezTo>
                <a:cubicBezTo>
                  <a:pt x="1926" y="1391"/>
                  <a:pt x="1921" y="1402"/>
                  <a:pt x="1917" y="1413"/>
                </a:cubicBezTo>
                <a:cubicBezTo>
                  <a:pt x="1892" y="1468"/>
                  <a:pt x="1862" y="1521"/>
                  <a:pt x="1828" y="1571"/>
                </a:cubicBezTo>
                <a:cubicBezTo>
                  <a:pt x="1828" y="1571"/>
                  <a:pt x="1828" y="1571"/>
                  <a:pt x="1828" y="1571"/>
                </a:cubicBezTo>
                <a:cubicBezTo>
                  <a:pt x="1806" y="1602"/>
                  <a:pt x="1783" y="1633"/>
                  <a:pt x="1758" y="1661"/>
                </a:cubicBezTo>
                <a:cubicBezTo>
                  <a:pt x="1757" y="1663"/>
                  <a:pt x="1754" y="1664"/>
                  <a:pt x="1752" y="1664"/>
                </a:cubicBezTo>
                <a:close/>
                <a:moveTo>
                  <a:pt x="246" y="1657"/>
                </a:moveTo>
                <a:cubicBezTo>
                  <a:pt x="244" y="1657"/>
                  <a:pt x="241" y="1656"/>
                  <a:pt x="240" y="1654"/>
                </a:cubicBezTo>
                <a:cubicBezTo>
                  <a:pt x="193" y="1599"/>
                  <a:pt x="152" y="1539"/>
                  <a:pt x="118" y="1475"/>
                </a:cubicBezTo>
                <a:cubicBezTo>
                  <a:pt x="118" y="1475"/>
                  <a:pt x="118" y="1475"/>
                  <a:pt x="118" y="1475"/>
                </a:cubicBezTo>
                <a:cubicBezTo>
                  <a:pt x="104" y="1448"/>
                  <a:pt x="90" y="1421"/>
                  <a:pt x="79" y="1393"/>
                </a:cubicBezTo>
                <a:cubicBezTo>
                  <a:pt x="76" y="1386"/>
                  <a:pt x="73" y="1379"/>
                  <a:pt x="70" y="1372"/>
                </a:cubicBezTo>
                <a:cubicBezTo>
                  <a:pt x="69" y="1368"/>
                  <a:pt x="71" y="1363"/>
                  <a:pt x="75" y="1361"/>
                </a:cubicBezTo>
                <a:cubicBezTo>
                  <a:pt x="79" y="1359"/>
                  <a:pt x="84" y="1361"/>
                  <a:pt x="86" y="1366"/>
                </a:cubicBezTo>
                <a:cubicBezTo>
                  <a:pt x="89" y="1372"/>
                  <a:pt x="91" y="1379"/>
                  <a:pt x="94" y="1386"/>
                </a:cubicBezTo>
                <a:cubicBezTo>
                  <a:pt x="106" y="1414"/>
                  <a:pt x="119" y="1441"/>
                  <a:pt x="133" y="1467"/>
                </a:cubicBezTo>
                <a:cubicBezTo>
                  <a:pt x="133" y="1467"/>
                  <a:pt x="133" y="1467"/>
                  <a:pt x="133" y="1467"/>
                </a:cubicBezTo>
                <a:cubicBezTo>
                  <a:pt x="166" y="1530"/>
                  <a:pt x="207" y="1589"/>
                  <a:pt x="253" y="1643"/>
                </a:cubicBezTo>
                <a:cubicBezTo>
                  <a:pt x="256" y="1647"/>
                  <a:pt x="255" y="1652"/>
                  <a:pt x="252" y="1655"/>
                </a:cubicBezTo>
                <a:cubicBezTo>
                  <a:pt x="250" y="1657"/>
                  <a:pt x="248" y="1657"/>
                  <a:pt x="246" y="1657"/>
                </a:cubicBezTo>
                <a:close/>
                <a:moveTo>
                  <a:pt x="1933" y="1359"/>
                </a:moveTo>
                <a:cubicBezTo>
                  <a:pt x="1932" y="1359"/>
                  <a:pt x="1931" y="1359"/>
                  <a:pt x="1930" y="1359"/>
                </a:cubicBezTo>
                <a:cubicBezTo>
                  <a:pt x="1926" y="1357"/>
                  <a:pt x="1923" y="1352"/>
                  <a:pt x="1925" y="1348"/>
                </a:cubicBezTo>
                <a:cubicBezTo>
                  <a:pt x="1928" y="1341"/>
                  <a:pt x="1930" y="1334"/>
                  <a:pt x="1933" y="1327"/>
                </a:cubicBezTo>
                <a:cubicBezTo>
                  <a:pt x="1934" y="1322"/>
                  <a:pt x="1939" y="1320"/>
                  <a:pt x="1943" y="1321"/>
                </a:cubicBezTo>
                <a:cubicBezTo>
                  <a:pt x="1948" y="1323"/>
                  <a:pt x="1950" y="1328"/>
                  <a:pt x="1949" y="1332"/>
                </a:cubicBezTo>
                <a:cubicBezTo>
                  <a:pt x="1946" y="1339"/>
                  <a:pt x="1944" y="1347"/>
                  <a:pt x="1941" y="1354"/>
                </a:cubicBezTo>
                <a:cubicBezTo>
                  <a:pt x="1940" y="1357"/>
                  <a:pt x="1936" y="1359"/>
                  <a:pt x="1933" y="1359"/>
                </a:cubicBezTo>
                <a:close/>
                <a:moveTo>
                  <a:pt x="68" y="1351"/>
                </a:moveTo>
                <a:cubicBezTo>
                  <a:pt x="65" y="1351"/>
                  <a:pt x="61" y="1349"/>
                  <a:pt x="60" y="1345"/>
                </a:cubicBezTo>
                <a:cubicBezTo>
                  <a:pt x="58" y="1338"/>
                  <a:pt x="55" y="1331"/>
                  <a:pt x="53" y="1324"/>
                </a:cubicBezTo>
                <a:cubicBezTo>
                  <a:pt x="51" y="1319"/>
                  <a:pt x="53" y="1314"/>
                  <a:pt x="58" y="1313"/>
                </a:cubicBezTo>
                <a:cubicBezTo>
                  <a:pt x="62" y="1311"/>
                  <a:pt x="67" y="1314"/>
                  <a:pt x="69" y="1318"/>
                </a:cubicBezTo>
                <a:cubicBezTo>
                  <a:pt x="71" y="1325"/>
                  <a:pt x="74" y="1332"/>
                  <a:pt x="76" y="1339"/>
                </a:cubicBezTo>
                <a:cubicBezTo>
                  <a:pt x="78" y="1344"/>
                  <a:pt x="75" y="1349"/>
                  <a:pt x="71" y="1350"/>
                </a:cubicBezTo>
                <a:cubicBezTo>
                  <a:pt x="70" y="1351"/>
                  <a:pt x="69" y="1351"/>
                  <a:pt x="68" y="1351"/>
                </a:cubicBezTo>
                <a:close/>
                <a:moveTo>
                  <a:pt x="1950" y="1311"/>
                </a:moveTo>
                <a:cubicBezTo>
                  <a:pt x="1949" y="1311"/>
                  <a:pt x="1948" y="1311"/>
                  <a:pt x="1947" y="1311"/>
                </a:cubicBezTo>
                <a:cubicBezTo>
                  <a:pt x="1942" y="1309"/>
                  <a:pt x="1940" y="1304"/>
                  <a:pt x="1941" y="1300"/>
                </a:cubicBezTo>
                <a:cubicBezTo>
                  <a:pt x="1953" y="1264"/>
                  <a:pt x="1962" y="1228"/>
                  <a:pt x="1969" y="1191"/>
                </a:cubicBezTo>
                <a:cubicBezTo>
                  <a:pt x="1969" y="1191"/>
                  <a:pt x="1969" y="1191"/>
                  <a:pt x="1969" y="1191"/>
                </a:cubicBezTo>
                <a:cubicBezTo>
                  <a:pt x="1979" y="1140"/>
                  <a:pt x="1985" y="1088"/>
                  <a:pt x="1987" y="1037"/>
                </a:cubicBezTo>
                <a:cubicBezTo>
                  <a:pt x="1987" y="1026"/>
                  <a:pt x="1987" y="1014"/>
                  <a:pt x="1987" y="1003"/>
                </a:cubicBezTo>
                <a:cubicBezTo>
                  <a:pt x="1987" y="995"/>
                  <a:pt x="1987" y="987"/>
                  <a:pt x="1987" y="979"/>
                </a:cubicBezTo>
                <a:cubicBezTo>
                  <a:pt x="1987" y="975"/>
                  <a:pt x="1991" y="971"/>
                  <a:pt x="1995" y="971"/>
                </a:cubicBezTo>
                <a:cubicBezTo>
                  <a:pt x="2000" y="971"/>
                  <a:pt x="2004" y="974"/>
                  <a:pt x="2004" y="979"/>
                </a:cubicBezTo>
                <a:cubicBezTo>
                  <a:pt x="2004" y="987"/>
                  <a:pt x="2004" y="995"/>
                  <a:pt x="2004" y="1003"/>
                </a:cubicBezTo>
                <a:cubicBezTo>
                  <a:pt x="2004" y="1015"/>
                  <a:pt x="2004" y="1026"/>
                  <a:pt x="2004" y="1037"/>
                </a:cubicBezTo>
                <a:cubicBezTo>
                  <a:pt x="2002" y="1090"/>
                  <a:pt x="1996" y="1143"/>
                  <a:pt x="1986" y="1195"/>
                </a:cubicBezTo>
                <a:cubicBezTo>
                  <a:pt x="1986" y="1195"/>
                  <a:pt x="1986" y="1195"/>
                  <a:pt x="1986" y="1195"/>
                </a:cubicBezTo>
                <a:cubicBezTo>
                  <a:pt x="1978" y="1232"/>
                  <a:pt x="1969" y="1269"/>
                  <a:pt x="1958" y="1305"/>
                </a:cubicBezTo>
                <a:cubicBezTo>
                  <a:pt x="1956" y="1309"/>
                  <a:pt x="1953" y="1311"/>
                  <a:pt x="1950" y="1311"/>
                </a:cubicBezTo>
                <a:close/>
                <a:moveTo>
                  <a:pt x="52" y="1303"/>
                </a:moveTo>
                <a:cubicBezTo>
                  <a:pt x="48" y="1303"/>
                  <a:pt x="45" y="1300"/>
                  <a:pt x="44" y="1297"/>
                </a:cubicBezTo>
                <a:cubicBezTo>
                  <a:pt x="23" y="1227"/>
                  <a:pt x="9" y="1156"/>
                  <a:pt x="3" y="1084"/>
                </a:cubicBezTo>
                <a:cubicBezTo>
                  <a:pt x="3" y="1084"/>
                  <a:pt x="3" y="1084"/>
                  <a:pt x="3" y="1084"/>
                </a:cubicBezTo>
                <a:cubicBezTo>
                  <a:pt x="1" y="1061"/>
                  <a:pt x="0" y="1038"/>
                  <a:pt x="0" y="1015"/>
                </a:cubicBezTo>
                <a:cubicBezTo>
                  <a:pt x="0" y="1011"/>
                  <a:pt x="0" y="1007"/>
                  <a:pt x="0" y="1003"/>
                </a:cubicBezTo>
                <a:cubicBezTo>
                  <a:pt x="0" y="992"/>
                  <a:pt x="0" y="981"/>
                  <a:pt x="0" y="970"/>
                </a:cubicBezTo>
                <a:cubicBezTo>
                  <a:pt x="0" y="965"/>
                  <a:pt x="4" y="962"/>
                  <a:pt x="9" y="962"/>
                </a:cubicBezTo>
                <a:cubicBezTo>
                  <a:pt x="14" y="962"/>
                  <a:pt x="17" y="966"/>
                  <a:pt x="17" y="971"/>
                </a:cubicBezTo>
                <a:cubicBezTo>
                  <a:pt x="17" y="981"/>
                  <a:pt x="17" y="992"/>
                  <a:pt x="17" y="1003"/>
                </a:cubicBezTo>
                <a:cubicBezTo>
                  <a:pt x="17" y="1007"/>
                  <a:pt x="17" y="1011"/>
                  <a:pt x="17" y="1015"/>
                </a:cubicBezTo>
                <a:cubicBezTo>
                  <a:pt x="17" y="1037"/>
                  <a:pt x="18" y="1060"/>
                  <a:pt x="20" y="1083"/>
                </a:cubicBezTo>
                <a:cubicBezTo>
                  <a:pt x="20" y="1083"/>
                  <a:pt x="20" y="1083"/>
                  <a:pt x="20" y="1083"/>
                </a:cubicBezTo>
                <a:cubicBezTo>
                  <a:pt x="26" y="1153"/>
                  <a:pt x="39" y="1223"/>
                  <a:pt x="60" y="1292"/>
                </a:cubicBezTo>
                <a:cubicBezTo>
                  <a:pt x="61" y="1296"/>
                  <a:pt x="59" y="1301"/>
                  <a:pt x="54" y="1302"/>
                </a:cubicBezTo>
                <a:cubicBezTo>
                  <a:pt x="54" y="1302"/>
                  <a:pt x="53" y="1303"/>
                  <a:pt x="52" y="1303"/>
                </a:cubicBezTo>
                <a:close/>
                <a:moveTo>
                  <a:pt x="1994" y="959"/>
                </a:moveTo>
                <a:cubicBezTo>
                  <a:pt x="1990" y="959"/>
                  <a:pt x="1986" y="956"/>
                  <a:pt x="1986" y="951"/>
                </a:cubicBezTo>
                <a:cubicBezTo>
                  <a:pt x="1986" y="944"/>
                  <a:pt x="1985" y="936"/>
                  <a:pt x="1984" y="929"/>
                </a:cubicBezTo>
                <a:cubicBezTo>
                  <a:pt x="1984" y="924"/>
                  <a:pt x="1988" y="920"/>
                  <a:pt x="1992" y="920"/>
                </a:cubicBezTo>
                <a:cubicBezTo>
                  <a:pt x="1997" y="920"/>
                  <a:pt x="2001" y="923"/>
                  <a:pt x="2001" y="928"/>
                </a:cubicBezTo>
                <a:cubicBezTo>
                  <a:pt x="2002" y="935"/>
                  <a:pt x="2002" y="943"/>
                  <a:pt x="2003" y="951"/>
                </a:cubicBezTo>
                <a:cubicBezTo>
                  <a:pt x="2003" y="955"/>
                  <a:pt x="2000" y="959"/>
                  <a:pt x="1995" y="959"/>
                </a:cubicBezTo>
                <a:cubicBezTo>
                  <a:pt x="1995" y="959"/>
                  <a:pt x="1995" y="959"/>
                  <a:pt x="1994" y="959"/>
                </a:cubicBezTo>
                <a:close/>
                <a:moveTo>
                  <a:pt x="10" y="951"/>
                </a:moveTo>
                <a:cubicBezTo>
                  <a:pt x="10" y="951"/>
                  <a:pt x="10" y="951"/>
                  <a:pt x="10" y="951"/>
                </a:cubicBezTo>
                <a:cubicBezTo>
                  <a:pt x="5" y="950"/>
                  <a:pt x="1" y="946"/>
                  <a:pt x="2" y="942"/>
                </a:cubicBezTo>
                <a:cubicBezTo>
                  <a:pt x="2" y="934"/>
                  <a:pt x="3" y="926"/>
                  <a:pt x="3" y="919"/>
                </a:cubicBezTo>
                <a:cubicBezTo>
                  <a:pt x="4" y="914"/>
                  <a:pt x="8" y="911"/>
                  <a:pt x="13" y="911"/>
                </a:cubicBezTo>
                <a:cubicBezTo>
                  <a:pt x="17" y="911"/>
                  <a:pt x="21" y="916"/>
                  <a:pt x="20" y="920"/>
                </a:cubicBezTo>
                <a:cubicBezTo>
                  <a:pt x="20" y="928"/>
                  <a:pt x="19" y="935"/>
                  <a:pt x="19" y="943"/>
                </a:cubicBezTo>
                <a:cubicBezTo>
                  <a:pt x="18" y="947"/>
                  <a:pt x="15" y="951"/>
                  <a:pt x="10" y="951"/>
                </a:cubicBezTo>
                <a:close/>
                <a:moveTo>
                  <a:pt x="1990" y="909"/>
                </a:moveTo>
                <a:cubicBezTo>
                  <a:pt x="1986" y="909"/>
                  <a:pt x="1982" y="905"/>
                  <a:pt x="1982" y="901"/>
                </a:cubicBezTo>
                <a:cubicBezTo>
                  <a:pt x="1978" y="864"/>
                  <a:pt x="1972" y="827"/>
                  <a:pt x="1964" y="791"/>
                </a:cubicBezTo>
                <a:cubicBezTo>
                  <a:pt x="1964" y="791"/>
                  <a:pt x="1964" y="790"/>
                  <a:pt x="1964" y="790"/>
                </a:cubicBezTo>
                <a:cubicBezTo>
                  <a:pt x="1954" y="747"/>
                  <a:pt x="1942" y="704"/>
                  <a:pt x="1926" y="663"/>
                </a:cubicBezTo>
                <a:cubicBezTo>
                  <a:pt x="1917" y="638"/>
                  <a:pt x="1907" y="613"/>
                  <a:pt x="1896" y="589"/>
                </a:cubicBezTo>
                <a:cubicBezTo>
                  <a:pt x="1894" y="585"/>
                  <a:pt x="1895" y="580"/>
                  <a:pt x="1900" y="578"/>
                </a:cubicBezTo>
                <a:cubicBezTo>
                  <a:pt x="1904" y="576"/>
                  <a:pt x="1909" y="578"/>
                  <a:pt x="1911" y="582"/>
                </a:cubicBezTo>
                <a:cubicBezTo>
                  <a:pt x="1922" y="606"/>
                  <a:pt x="1933" y="632"/>
                  <a:pt x="1942" y="657"/>
                </a:cubicBezTo>
                <a:cubicBezTo>
                  <a:pt x="1958" y="699"/>
                  <a:pt x="1971" y="743"/>
                  <a:pt x="1980" y="787"/>
                </a:cubicBezTo>
                <a:cubicBezTo>
                  <a:pt x="1980" y="787"/>
                  <a:pt x="1980" y="787"/>
                  <a:pt x="1980" y="787"/>
                </a:cubicBezTo>
                <a:cubicBezTo>
                  <a:pt x="1989" y="824"/>
                  <a:pt x="1995" y="862"/>
                  <a:pt x="1999" y="899"/>
                </a:cubicBezTo>
                <a:cubicBezTo>
                  <a:pt x="1999" y="904"/>
                  <a:pt x="1996" y="908"/>
                  <a:pt x="1991" y="909"/>
                </a:cubicBezTo>
                <a:cubicBezTo>
                  <a:pt x="1991" y="909"/>
                  <a:pt x="1991" y="909"/>
                  <a:pt x="1990" y="909"/>
                </a:cubicBezTo>
                <a:close/>
                <a:moveTo>
                  <a:pt x="15" y="900"/>
                </a:moveTo>
                <a:cubicBezTo>
                  <a:pt x="14" y="900"/>
                  <a:pt x="14" y="900"/>
                  <a:pt x="14" y="900"/>
                </a:cubicBezTo>
                <a:cubicBezTo>
                  <a:pt x="9" y="899"/>
                  <a:pt x="6" y="895"/>
                  <a:pt x="6" y="890"/>
                </a:cubicBezTo>
                <a:cubicBezTo>
                  <a:pt x="14" y="819"/>
                  <a:pt x="30" y="748"/>
                  <a:pt x="54" y="679"/>
                </a:cubicBezTo>
                <a:cubicBezTo>
                  <a:pt x="54" y="679"/>
                  <a:pt x="54" y="679"/>
                  <a:pt x="54" y="679"/>
                </a:cubicBezTo>
                <a:cubicBezTo>
                  <a:pt x="59" y="665"/>
                  <a:pt x="64" y="650"/>
                  <a:pt x="70" y="636"/>
                </a:cubicBezTo>
                <a:cubicBezTo>
                  <a:pt x="78" y="615"/>
                  <a:pt x="87" y="594"/>
                  <a:pt x="97" y="574"/>
                </a:cubicBezTo>
                <a:cubicBezTo>
                  <a:pt x="99" y="569"/>
                  <a:pt x="104" y="568"/>
                  <a:pt x="108" y="570"/>
                </a:cubicBezTo>
                <a:cubicBezTo>
                  <a:pt x="112" y="572"/>
                  <a:pt x="114" y="577"/>
                  <a:pt x="112" y="581"/>
                </a:cubicBezTo>
                <a:cubicBezTo>
                  <a:pt x="103" y="601"/>
                  <a:pt x="94" y="622"/>
                  <a:pt x="85" y="643"/>
                </a:cubicBezTo>
                <a:cubicBezTo>
                  <a:pt x="80" y="656"/>
                  <a:pt x="75" y="671"/>
                  <a:pt x="70" y="685"/>
                </a:cubicBezTo>
                <a:cubicBezTo>
                  <a:pt x="70" y="685"/>
                  <a:pt x="70" y="685"/>
                  <a:pt x="70" y="685"/>
                </a:cubicBezTo>
                <a:cubicBezTo>
                  <a:pt x="47" y="752"/>
                  <a:pt x="31" y="822"/>
                  <a:pt x="23" y="892"/>
                </a:cubicBezTo>
                <a:cubicBezTo>
                  <a:pt x="23" y="897"/>
                  <a:pt x="19" y="900"/>
                  <a:pt x="15" y="900"/>
                </a:cubicBezTo>
                <a:close/>
                <a:moveTo>
                  <a:pt x="1891" y="568"/>
                </a:moveTo>
                <a:cubicBezTo>
                  <a:pt x="1888" y="568"/>
                  <a:pt x="1885" y="567"/>
                  <a:pt x="1883" y="564"/>
                </a:cubicBezTo>
                <a:cubicBezTo>
                  <a:pt x="1880" y="557"/>
                  <a:pt x="1877" y="550"/>
                  <a:pt x="1873" y="544"/>
                </a:cubicBezTo>
                <a:cubicBezTo>
                  <a:pt x="1871" y="540"/>
                  <a:pt x="1873" y="534"/>
                  <a:pt x="1877" y="532"/>
                </a:cubicBezTo>
                <a:cubicBezTo>
                  <a:pt x="1881" y="530"/>
                  <a:pt x="1886" y="532"/>
                  <a:pt x="1888" y="536"/>
                </a:cubicBezTo>
                <a:cubicBezTo>
                  <a:pt x="1892" y="543"/>
                  <a:pt x="1895" y="549"/>
                  <a:pt x="1899" y="556"/>
                </a:cubicBezTo>
                <a:cubicBezTo>
                  <a:pt x="1901" y="560"/>
                  <a:pt x="1899" y="565"/>
                  <a:pt x="1895" y="568"/>
                </a:cubicBezTo>
                <a:cubicBezTo>
                  <a:pt x="1894" y="568"/>
                  <a:pt x="1892" y="568"/>
                  <a:pt x="1891" y="568"/>
                </a:cubicBezTo>
                <a:close/>
                <a:moveTo>
                  <a:pt x="117" y="560"/>
                </a:moveTo>
                <a:cubicBezTo>
                  <a:pt x="116" y="560"/>
                  <a:pt x="114" y="560"/>
                  <a:pt x="113" y="560"/>
                </a:cubicBezTo>
                <a:cubicBezTo>
                  <a:pt x="109" y="557"/>
                  <a:pt x="107" y="552"/>
                  <a:pt x="109" y="548"/>
                </a:cubicBezTo>
                <a:cubicBezTo>
                  <a:pt x="113" y="541"/>
                  <a:pt x="116" y="535"/>
                  <a:pt x="120" y="528"/>
                </a:cubicBezTo>
                <a:cubicBezTo>
                  <a:pt x="122" y="524"/>
                  <a:pt x="127" y="522"/>
                  <a:pt x="132" y="524"/>
                </a:cubicBezTo>
                <a:cubicBezTo>
                  <a:pt x="136" y="527"/>
                  <a:pt x="137" y="532"/>
                  <a:pt x="135" y="536"/>
                </a:cubicBezTo>
                <a:cubicBezTo>
                  <a:pt x="131" y="543"/>
                  <a:pt x="128" y="549"/>
                  <a:pt x="125" y="556"/>
                </a:cubicBezTo>
                <a:cubicBezTo>
                  <a:pt x="123" y="559"/>
                  <a:pt x="120" y="560"/>
                  <a:pt x="117" y="560"/>
                </a:cubicBezTo>
                <a:close/>
                <a:moveTo>
                  <a:pt x="1867" y="523"/>
                </a:moveTo>
                <a:cubicBezTo>
                  <a:pt x="1864" y="523"/>
                  <a:pt x="1861" y="522"/>
                  <a:pt x="1860" y="519"/>
                </a:cubicBezTo>
                <a:cubicBezTo>
                  <a:pt x="1841" y="487"/>
                  <a:pt x="1821" y="455"/>
                  <a:pt x="1799" y="425"/>
                </a:cubicBezTo>
                <a:cubicBezTo>
                  <a:pt x="1799" y="425"/>
                  <a:pt x="1799" y="425"/>
                  <a:pt x="1799" y="425"/>
                </a:cubicBezTo>
                <a:cubicBezTo>
                  <a:pt x="1778" y="395"/>
                  <a:pt x="1754" y="366"/>
                  <a:pt x="1729" y="339"/>
                </a:cubicBezTo>
                <a:cubicBezTo>
                  <a:pt x="1707" y="314"/>
                  <a:pt x="1682" y="290"/>
                  <a:pt x="1657" y="267"/>
                </a:cubicBezTo>
                <a:cubicBezTo>
                  <a:pt x="1653" y="264"/>
                  <a:pt x="1653" y="259"/>
                  <a:pt x="1656" y="255"/>
                </a:cubicBezTo>
                <a:cubicBezTo>
                  <a:pt x="1659" y="252"/>
                  <a:pt x="1664" y="251"/>
                  <a:pt x="1668" y="254"/>
                </a:cubicBezTo>
                <a:cubicBezTo>
                  <a:pt x="1694" y="277"/>
                  <a:pt x="1719" y="302"/>
                  <a:pt x="1742" y="327"/>
                </a:cubicBezTo>
                <a:cubicBezTo>
                  <a:pt x="1767" y="355"/>
                  <a:pt x="1791" y="384"/>
                  <a:pt x="1813" y="415"/>
                </a:cubicBezTo>
                <a:cubicBezTo>
                  <a:pt x="1813" y="415"/>
                  <a:pt x="1813" y="415"/>
                  <a:pt x="1813" y="415"/>
                </a:cubicBezTo>
                <a:cubicBezTo>
                  <a:pt x="1835" y="446"/>
                  <a:pt x="1856" y="478"/>
                  <a:pt x="1875" y="511"/>
                </a:cubicBezTo>
                <a:cubicBezTo>
                  <a:pt x="1877" y="515"/>
                  <a:pt x="1875" y="520"/>
                  <a:pt x="1871" y="522"/>
                </a:cubicBezTo>
                <a:cubicBezTo>
                  <a:pt x="1870" y="523"/>
                  <a:pt x="1869" y="523"/>
                  <a:pt x="1867" y="523"/>
                </a:cubicBezTo>
                <a:close/>
                <a:moveTo>
                  <a:pt x="141" y="516"/>
                </a:moveTo>
                <a:cubicBezTo>
                  <a:pt x="140" y="516"/>
                  <a:pt x="138" y="515"/>
                  <a:pt x="137" y="515"/>
                </a:cubicBezTo>
                <a:cubicBezTo>
                  <a:pt x="133" y="512"/>
                  <a:pt x="132" y="507"/>
                  <a:pt x="134" y="503"/>
                </a:cubicBezTo>
                <a:cubicBezTo>
                  <a:pt x="170" y="440"/>
                  <a:pt x="213" y="381"/>
                  <a:pt x="261" y="328"/>
                </a:cubicBezTo>
                <a:cubicBezTo>
                  <a:pt x="261" y="328"/>
                  <a:pt x="261" y="328"/>
                  <a:pt x="262" y="328"/>
                </a:cubicBezTo>
                <a:cubicBezTo>
                  <a:pt x="267" y="323"/>
                  <a:pt x="272" y="317"/>
                  <a:pt x="277" y="312"/>
                </a:cubicBezTo>
                <a:cubicBezTo>
                  <a:pt x="298" y="290"/>
                  <a:pt x="320" y="268"/>
                  <a:pt x="343" y="248"/>
                </a:cubicBezTo>
                <a:cubicBezTo>
                  <a:pt x="347" y="245"/>
                  <a:pt x="352" y="246"/>
                  <a:pt x="355" y="249"/>
                </a:cubicBezTo>
                <a:cubicBezTo>
                  <a:pt x="358" y="253"/>
                  <a:pt x="358" y="258"/>
                  <a:pt x="354" y="261"/>
                </a:cubicBezTo>
                <a:cubicBezTo>
                  <a:pt x="332" y="281"/>
                  <a:pt x="310" y="302"/>
                  <a:pt x="289" y="323"/>
                </a:cubicBezTo>
                <a:cubicBezTo>
                  <a:pt x="284" y="329"/>
                  <a:pt x="279" y="334"/>
                  <a:pt x="274" y="340"/>
                </a:cubicBezTo>
                <a:cubicBezTo>
                  <a:pt x="274" y="340"/>
                  <a:pt x="274" y="340"/>
                  <a:pt x="274" y="340"/>
                </a:cubicBezTo>
                <a:cubicBezTo>
                  <a:pt x="226" y="392"/>
                  <a:pt x="184" y="450"/>
                  <a:pt x="149" y="511"/>
                </a:cubicBezTo>
                <a:cubicBezTo>
                  <a:pt x="147" y="514"/>
                  <a:pt x="144" y="516"/>
                  <a:pt x="141" y="516"/>
                </a:cubicBezTo>
                <a:close/>
                <a:moveTo>
                  <a:pt x="1641" y="251"/>
                </a:moveTo>
                <a:cubicBezTo>
                  <a:pt x="1639" y="251"/>
                  <a:pt x="1637" y="250"/>
                  <a:pt x="1635" y="249"/>
                </a:cubicBezTo>
                <a:cubicBezTo>
                  <a:pt x="1630" y="244"/>
                  <a:pt x="1624" y="239"/>
                  <a:pt x="1618" y="235"/>
                </a:cubicBezTo>
                <a:cubicBezTo>
                  <a:pt x="1614" y="232"/>
                  <a:pt x="1614" y="226"/>
                  <a:pt x="1617" y="223"/>
                </a:cubicBezTo>
                <a:cubicBezTo>
                  <a:pt x="1620" y="219"/>
                  <a:pt x="1625" y="218"/>
                  <a:pt x="1629" y="221"/>
                </a:cubicBezTo>
                <a:cubicBezTo>
                  <a:pt x="1634" y="226"/>
                  <a:pt x="1640" y="231"/>
                  <a:pt x="1646" y="236"/>
                </a:cubicBezTo>
                <a:cubicBezTo>
                  <a:pt x="1650" y="239"/>
                  <a:pt x="1650" y="244"/>
                  <a:pt x="1647" y="248"/>
                </a:cubicBezTo>
                <a:cubicBezTo>
                  <a:pt x="1646" y="250"/>
                  <a:pt x="1643" y="251"/>
                  <a:pt x="1641" y="251"/>
                </a:cubicBezTo>
                <a:close/>
                <a:moveTo>
                  <a:pt x="370" y="245"/>
                </a:moveTo>
                <a:cubicBezTo>
                  <a:pt x="368" y="245"/>
                  <a:pt x="365" y="244"/>
                  <a:pt x="364" y="242"/>
                </a:cubicBezTo>
                <a:cubicBezTo>
                  <a:pt x="361" y="238"/>
                  <a:pt x="361" y="233"/>
                  <a:pt x="365" y="230"/>
                </a:cubicBezTo>
                <a:cubicBezTo>
                  <a:pt x="371" y="225"/>
                  <a:pt x="377" y="220"/>
                  <a:pt x="383" y="216"/>
                </a:cubicBezTo>
                <a:cubicBezTo>
                  <a:pt x="386" y="213"/>
                  <a:pt x="392" y="213"/>
                  <a:pt x="394" y="217"/>
                </a:cubicBezTo>
                <a:cubicBezTo>
                  <a:pt x="397" y="221"/>
                  <a:pt x="397" y="226"/>
                  <a:pt x="393" y="229"/>
                </a:cubicBezTo>
                <a:cubicBezTo>
                  <a:pt x="387" y="234"/>
                  <a:pt x="381" y="238"/>
                  <a:pt x="376" y="243"/>
                </a:cubicBezTo>
                <a:cubicBezTo>
                  <a:pt x="374" y="244"/>
                  <a:pt x="372" y="245"/>
                  <a:pt x="370" y="245"/>
                </a:cubicBezTo>
                <a:close/>
                <a:moveTo>
                  <a:pt x="1601" y="219"/>
                </a:moveTo>
                <a:cubicBezTo>
                  <a:pt x="1599" y="219"/>
                  <a:pt x="1597" y="219"/>
                  <a:pt x="1596" y="217"/>
                </a:cubicBezTo>
                <a:cubicBezTo>
                  <a:pt x="1566" y="195"/>
                  <a:pt x="1535" y="174"/>
                  <a:pt x="1503" y="155"/>
                </a:cubicBezTo>
                <a:cubicBezTo>
                  <a:pt x="1503" y="155"/>
                  <a:pt x="1503" y="155"/>
                  <a:pt x="1503" y="155"/>
                </a:cubicBezTo>
                <a:cubicBezTo>
                  <a:pt x="1477" y="140"/>
                  <a:pt x="1451" y="126"/>
                  <a:pt x="1425" y="114"/>
                </a:cubicBezTo>
                <a:cubicBezTo>
                  <a:pt x="1387" y="96"/>
                  <a:pt x="1348" y="80"/>
                  <a:pt x="1309" y="67"/>
                </a:cubicBezTo>
                <a:cubicBezTo>
                  <a:pt x="1304" y="66"/>
                  <a:pt x="1302" y="61"/>
                  <a:pt x="1303" y="57"/>
                </a:cubicBezTo>
                <a:cubicBezTo>
                  <a:pt x="1305" y="52"/>
                  <a:pt x="1310" y="50"/>
                  <a:pt x="1314" y="51"/>
                </a:cubicBezTo>
                <a:cubicBezTo>
                  <a:pt x="1354" y="64"/>
                  <a:pt x="1394" y="80"/>
                  <a:pt x="1432" y="98"/>
                </a:cubicBezTo>
                <a:cubicBezTo>
                  <a:pt x="1459" y="111"/>
                  <a:pt x="1485" y="125"/>
                  <a:pt x="1511" y="140"/>
                </a:cubicBezTo>
                <a:cubicBezTo>
                  <a:pt x="1511" y="140"/>
                  <a:pt x="1511" y="140"/>
                  <a:pt x="1511" y="140"/>
                </a:cubicBezTo>
                <a:cubicBezTo>
                  <a:pt x="1544" y="160"/>
                  <a:pt x="1576" y="181"/>
                  <a:pt x="1606" y="204"/>
                </a:cubicBezTo>
                <a:cubicBezTo>
                  <a:pt x="1610" y="207"/>
                  <a:pt x="1611" y="212"/>
                  <a:pt x="1608" y="216"/>
                </a:cubicBezTo>
                <a:cubicBezTo>
                  <a:pt x="1606" y="218"/>
                  <a:pt x="1603" y="219"/>
                  <a:pt x="1601" y="219"/>
                </a:cubicBezTo>
                <a:close/>
                <a:moveTo>
                  <a:pt x="410" y="214"/>
                </a:moveTo>
                <a:cubicBezTo>
                  <a:pt x="408" y="214"/>
                  <a:pt x="405" y="212"/>
                  <a:pt x="403" y="210"/>
                </a:cubicBezTo>
                <a:cubicBezTo>
                  <a:pt x="401" y="206"/>
                  <a:pt x="401" y="201"/>
                  <a:pt x="405" y="198"/>
                </a:cubicBezTo>
                <a:cubicBezTo>
                  <a:pt x="463" y="155"/>
                  <a:pt x="526" y="119"/>
                  <a:pt x="592" y="89"/>
                </a:cubicBezTo>
                <a:cubicBezTo>
                  <a:pt x="596" y="87"/>
                  <a:pt x="601" y="89"/>
                  <a:pt x="603" y="93"/>
                </a:cubicBezTo>
                <a:cubicBezTo>
                  <a:pt x="605" y="98"/>
                  <a:pt x="603" y="103"/>
                  <a:pt x="599" y="105"/>
                </a:cubicBezTo>
                <a:cubicBezTo>
                  <a:pt x="534" y="134"/>
                  <a:pt x="472" y="170"/>
                  <a:pt x="415" y="212"/>
                </a:cubicBezTo>
                <a:cubicBezTo>
                  <a:pt x="414" y="213"/>
                  <a:pt x="412" y="214"/>
                  <a:pt x="410" y="214"/>
                </a:cubicBezTo>
                <a:close/>
                <a:moveTo>
                  <a:pt x="680" y="72"/>
                </a:moveTo>
                <a:cubicBezTo>
                  <a:pt x="676" y="72"/>
                  <a:pt x="673" y="70"/>
                  <a:pt x="672" y="66"/>
                </a:cubicBezTo>
                <a:cubicBezTo>
                  <a:pt x="670" y="62"/>
                  <a:pt x="672" y="57"/>
                  <a:pt x="677" y="56"/>
                </a:cubicBezTo>
                <a:cubicBezTo>
                  <a:pt x="690" y="51"/>
                  <a:pt x="704" y="46"/>
                  <a:pt x="718" y="42"/>
                </a:cubicBezTo>
                <a:cubicBezTo>
                  <a:pt x="718" y="42"/>
                  <a:pt x="718" y="42"/>
                  <a:pt x="719" y="42"/>
                </a:cubicBezTo>
                <a:cubicBezTo>
                  <a:pt x="755" y="32"/>
                  <a:pt x="792" y="23"/>
                  <a:pt x="830" y="16"/>
                </a:cubicBezTo>
                <a:cubicBezTo>
                  <a:pt x="834" y="15"/>
                  <a:pt x="839" y="19"/>
                  <a:pt x="839" y="23"/>
                </a:cubicBezTo>
                <a:cubicBezTo>
                  <a:pt x="840" y="28"/>
                  <a:pt x="837" y="32"/>
                  <a:pt x="833" y="33"/>
                </a:cubicBezTo>
                <a:cubicBezTo>
                  <a:pt x="796" y="39"/>
                  <a:pt x="759" y="48"/>
                  <a:pt x="724" y="58"/>
                </a:cubicBezTo>
                <a:cubicBezTo>
                  <a:pt x="724" y="58"/>
                  <a:pt x="723" y="59"/>
                  <a:pt x="723" y="59"/>
                </a:cubicBezTo>
                <a:cubicBezTo>
                  <a:pt x="710" y="63"/>
                  <a:pt x="696" y="67"/>
                  <a:pt x="682" y="72"/>
                </a:cubicBezTo>
                <a:cubicBezTo>
                  <a:pt x="681" y="72"/>
                  <a:pt x="680" y="72"/>
                  <a:pt x="680" y="72"/>
                </a:cubicBezTo>
                <a:close/>
                <a:moveTo>
                  <a:pt x="1284" y="59"/>
                </a:moveTo>
                <a:cubicBezTo>
                  <a:pt x="1284" y="59"/>
                  <a:pt x="1283" y="59"/>
                  <a:pt x="1282" y="59"/>
                </a:cubicBezTo>
                <a:cubicBezTo>
                  <a:pt x="1275" y="57"/>
                  <a:pt x="1268" y="55"/>
                  <a:pt x="1260" y="53"/>
                </a:cubicBezTo>
                <a:cubicBezTo>
                  <a:pt x="1256" y="52"/>
                  <a:pt x="1253" y="47"/>
                  <a:pt x="1254" y="42"/>
                </a:cubicBezTo>
                <a:cubicBezTo>
                  <a:pt x="1256" y="38"/>
                  <a:pt x="1260" y="35"/>
                  <a:pt x="1265" y="37"/>
                </a:cubicBezTo>
                <a:cubicBezTo>
                  <a:pt x="1272" y="39"/>
                  <a:pt x="1280" y="41"/>
                  <a:pt x="1287" y="43"/>
                </a:cubicBezTo>
                <a:cubicBezTo>
                  <a:pt x="1291" y="44"/>
                  <a:pt x="1294" y="49"/>
                  <a:pt x="1293" y="53"/>
                </a:cubicBezTo>
                <a:cubicBezTo>
                  <a:pt x="1291" y="57"/>
                  <a:pt x="1288" y="59"/>
                  <a:pt x="1284" y="59"/>
                </a:cubicBezTo>
                <a:close/>
                <a:moveTo>
                  <a:pt x="1235" y="46"/>
                </a:moveTo>
                <a:cubicBezTo>
                  <a:pt x="1235" y="46"/>
                  <a:pt x="1234" y="46"/>
                  <a:pt x="1233" y="46"/>
                </a:cubicBezTo>
                <a:cubicBezTo>
                  <a:pt x="1197" y="37"/>
                  <a:pt x="1160" y="30"/>
                  <a:pt x="1123" y="26"/>
                </a:cubicBezTo>
                <a:cubicBezTo>
                  <a:pt x="1123" y="26"/>
                  <a:pt x="1123" y="26"/>
                  <a:pt x="1123" y="26"/>
                </a:cubicBezTo>
                <a:cubicBezTo>
                  <a:pt x="1101" y="23"/>
                  <a:pt x="1079" y="21"/>
                  <a:pt x="1058" y="20"/>
                </a:cubicBezTo>
                <a:cubicBezTo>
                  <a:pt x="1009" y="17"/>
                  <a:pt x="959" y="18"/>
                  <a:pt x="910" y="23"/>
                </a:cubicBezTo>
                <a:cubicBezTo>
                  <a:pt x="906" y="23"/>
                  <a:pt x="902" y="20"/>
                  <a:pt x="901" y="15"/>
                </a:cubicBezTo>
                <a:cubicBezTo>
                  <a:pt x="901" y="10"/>
                  <a:pt x="904" y="6"/>
                  <a:pt x="909" y="6"/>
                </a:cubicBezTo>
                <a:cubicBezTo>
                  <a:pt x="959" y="1"/>
                  <a:pt x="1009" y="0"/>
                  <a:pt x="1059" y="3"/>
                </a:cubicBezTo>
                <a:cubicBezTo>
                  <a:pt x="1081" y="4"/>
                  <a:pt x="1103" y="6"/>
                  <a:pt x="1125" y="9"/>
                </a:cubicBezTo>
                <a:cubicBezTo>
                  <a:pt x="1125" y="9"/>
                  <a:pt x="1125" y="9"/>
                  <a:pt x="1125" y="9"/>
                </a:cubicBezTo>
                <a:cubicBezTo>
                  <a:pt x="1163" y="14"/>
                  <a:pt x="1200" y="20"/>
                  <a:pt x="1237" y="29"/>
                </a:cubicBezTo>
                <a:cubicBezTo>
                  <a:pt x="1242" y="31"/>
                  <a:pt x="1245" y="35"/>
                  <a:pt x="1244" y="40"/>
                </a:cubicBezTo>
                <a:cubicBezTo>
                  <a:pt x="1243" y="44"/>
                  <a:pt x="1239" y="46"/>
                  <a:pt x="1235" y="46"/>
                </a:cubicBezTo>
                <a:close/>
                <a:moveTo>
                  <a:pt x="859" y="29"/>
                </a:moveTo>
                <a:cubicBezTo>
                  <a:pt x="855" y="29"/>
                  <a:pt x="851" y="26"/>
                  <a:pt x="851" y="21"/>
                </a:cubicBezTo>
                <a:cubicBezTo>
                  <a:pt x="850" y="17"/>
                  <a:pt x="853" y="12"/>
                  <a:pt x="858" y="12"/>
                </a:cubicBezTo>
                <a:cubicBezTo>
                  <a:pt x="865" y="11"/>
                  <a:pt x="873" y="10"/>
                  <a:pt x="880" y="9"/>
                </a:cubicBezTo>
                <a:cubicBezTo>
                  <a:pt x="885" y="8"/>
                  <a:pt x="889" y="11"/>
                  <a:pt x="890" y="16"/>
                </a:cubicBezTo>
                <a:cubicBezTo>
                  <a:pt x="890" y="21"/>
                  <a:pt x="887" y="25"/>
                  <a:pt x="882" y="26"/>
                </a:cubicBezTo>
                <a:cubicBezTo>
                  <a:pt x="875" y="26"/>
                  <a:pt x="868" y="27"/>
                  <a:pt x="860" y="29"/>
                </a:cubicBezTo>
                <a:cubicBezTo>
                  <a:pt x="860" y="29"/>
                  <a:pt x="859" y="29"/>
                  <a:pt x="859" y="29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55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09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663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217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2771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326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988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43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reeform 7">
            <a:extLst>
              <a:ext uri="{FF2B5EF4-FFF2-40B4-BE49-F238E27FC236}">
                <a16:creationId xmlns:a16="http://schemas.microsoft.com/office/drawing/2014/main" id="{D3DCE8A3-D0D8-496C-800C-149E184DAB15}"/>
              </a:ext>
            </a:extLst>
          </p:cNvPr>
          <p:cNvSpPr>
            <a:spLocks noEditPoints="1"/>
          </p:cNvSpPr>
          <p:nvPr/>
        </p:nvSpPr>
        <p:spPr bwMode="auto">
          <a:xfrm>
            <a:off x="4561087" y="1891706"/>
            <a:ext cx="3071413" cy="3073000"/>
          </a:xfrm>
          <a:custGeom>
            <a:avLst/>
            <a:gdLst>
              <a:gd name="T0" fmla="*/ 785 w 1933"/>
              <a:gd name="T1" fmla="*/ 1899 h 1933"/>
              <a:gd name="T2" fmla="*/ 1043 w 1933"/>
              <a:gd name="T3" fmla="*/ 1930 h 1933"/>
              <a:gd name="T4" fmla="*/ 1092 w 1933"/>
              <a:gd name="T5" fmla="*/ 1908 h 1933"/>
              <a:gd name="T6" fmla="*/ 1113 w 1933"/>
              <a:gd name="T7" fmla="*/ 1914 h 1933"/>
              <a:gd name="T8" fmla="*/ 1377 w 1933"/>
              <a:gd name="T9" fmla="*/ 1833 h 1933"/>
              <a:gd name="T10" fmla="*/ 1121 w 1933"/>
              <a:gd name="T11" fmla="*/ 1921 h 1933"/>
              <a:gd name="T12" fmla="*/ 758 w 1933"/>
              <a:gd name="T13" fmla="*/ 1893 h 1933"/>
              <a:gd name="T14" fmla="*/ 596 w 1933"/>
              <a:gd name="T15" fmla="*/ 1859 h 1933"/>
              <a:gd name="T16" fmla="*/ 603 w 1933"/>
              <a:gd name="T17" fmla="*/ 1844 h 1933"/>
              <a:gd name="T18" fmla="*/ 1387 w 1933"/>
              <a:gd name="T19" fmla="*/ 1828 h 1933"/>
              <a:gd name="T20" fmla="*/ 1394 w 1933"/>
              <a:gd name="T21" fmla="*/ 1832 h 1933"/>
              <a:gd name="T22" fmla="*/ 1640 w 1933"/>
              <a:gd name="T23" fmla="*/ 1637 h 1933"/>
              <a:gd name="T24" fmla="*/ 1439 w 1933"/>
              <a:gd name="T25" fmla="*/ 1808 h 1933"/>
              <a:gd name="T26" fmla="*/ 449 w 1933"/>
              <a:gd name="T27" fmla="*/ 1763 h 1933"/>
              <a:gd name="T28" fmla="*/ 310 w 1933"/>
              <a:gd name="T29" fmla="*/ 1676 h 1933"/>
              <a:gd name="T30" fmla="*/ 321 w 1933"/>
              <a:gd name="T31" fmla="*/ 1663 h 1933"/>
              <a:gd name="T32" fmla="*/ 1659 w 1933"/>
              <a:gd name="T33" fmla="*/ 1629 h 1933"/>
              <a:gd name="T34" fmla="*/ 1665 w 1933"/>
              <a:gd name="T35" fmla="*/ 1631 h 1933"/>
              <a:gd name="T36" fmla="*/ 1830 w 1933"/>
              <a:gd name="T37" fmla="*/ 1362 h 1933"/>
              <a:gd name="T38" fmla="*/ 1699 w 1933"/>
              <a:gd name="T39" fmla="*/ 1593 h 1933"/>
              <a:gd name="T40" fmla="*/ 205 w 1933"/>
              <a:gd name="T41" fmla="*/ 1534 h 1933"/>
              <a:gd name="T42" fmla="*/ 105 w 1933"/>
              <a:gd name="T43" fmla="*/ 1403 h 1933"/>
              <a:gd name="T44" fmla="*/ 120 w 1933"/>
              <a:gd name="T45" fmla="*/ 1396 h 1933"/>
              <a:gd name="T46" fmla="*/ 1846 w 1933"/>
              <a:gd name="T47" fmla="*/ 1347 h 1933"/>
              <a:gd name="T48" fmla="*/ 1849 w 1933"/>
              <a:gd name="T49" fmla="*/ 1348 h 1933"/>
              <a:gd name="T50" fmla="*/ 1919 w 1933"/>
              <a:gd name="T51" fmla="*/ 1131 h 1933"/>
              <a:gd name="T52" fmla="*/ 40 w 1933"/>
              <a:gd name="T53" fmla="*/ 1207 h 1933"/>
              <a:gd name="T54" fmla="*/ 27 w 1933"/>
              <a:gd name="T55" fmla="*/ 1189 h 1933"/>
              <a:gd name="T56" fmla="*/ 18 w 1933"/>
              <a:gd name="T57" fmla="*/ 930 h 1933"/>
              <a:gd name="T58" fmla="*/ 35 w 1933"/>
              <a:gd name="T59" fmla="*/ 1196 h 1933"/>
              <a:gd name="T60" fmla="*/ 1926 w 1933"/>
              <a:gd name="T61" fmla="*/ 1080 h 1933"/>
              <a:gd name="T62" fmla="*/ 1916 w 1933"/>
              <a:gd name="T63" fmla="*/ 967 h 1933"/>
              <a:gd name="T64" fmla="*/ 1917 w 1933"/>
              <a:gd name="T65" fmla="*/ 790 h 1933"/>
              <a:gd name="T66" fmla="*/ 1921 w 1933"/>
              <a:gd name="T67" fmla="*/ 1060 h 1933"/>
              <a:gd name="T68" fmla="*/ 22 w 1933"/>
              <a:gd name="T69" fmla="*/ 879 h 1933"/>
              <a:gd name="T70" fmla="*/ 28 w 1933"/>
              <a:gd name="T71" fmla="*/ 737 h 1933"/>
              <a:gd name="T72" fmla="*/ 45 w 1933"/>
              <a:gd name="T73" fmla="*/ 741 h 1933"/>
              <a:gd name="T74" fmla="*/ 1896 w 1933"/>
              <a:gd name="T75" fmla="*/ 734 h 1933"/>
              <a:gd name="T76" fmla="*/ 1882 w 1933"/>
              <a:gd name="T77" fmla="*/ 717 h 1933"/>
              <a:gd name="T78" fmla="*/ 1796 w 1933"/>
              <a:gd name="T79" fmla="*/ 472 h 1933"/>
              <a:gd name="T80" fmla="*/ 1891 w 1933"/>
              <a:gd name="T81" fmla="*/ 723 h 1933"/>
              <a:gd name="T82" fmla="*/ 111 w 1933"/>
              <a:gd name="T83" fmla="*/ 557 h 1933"/>
              <a:gd name="T84" fmla="*/ 166 w 1933"/>
              <a:gd name="T85" fmla="*/ 426 h 1933"/>
              <a:gd name="T86" fmla="*/ 254 w 1933"/>
              <a:gd name="T87" fmla="*/ 340 h 1933"/>
              <a:gd name="T88" fmla="*/ 1767 w 1933"/>
              <a:gd name="T89" fmla="*/ 457 h 1933"/>
              <a:gd name="T90" fmla="*/ 1774 w 1933"/>
              <a:gd name="T91" fmla="*/ 461 h 1933"/>
              <a:gd name="T92" fmla="*/ 1562 w 1933"/>
              <a:gd name="T93" fmla="*/ 228 h 1933"/>
              <a:gd name="T94" fmla="*/ 1752 w 1933"/>
              <a:gd name="T95" fmla="*/ 405 h 1933"/>
              <a:gd name="T96" fmla="*/ 295 w 1933"/>
              <a:gd name="T97" fmla="*/ 273 h 1933"/>
              <a:gd name="T98" fmla="*/ 315 w 1933"/>
              <a:gd name="T99" fmla="*/ 265 h 1933"/>
              <a:gd name="T100" fmla="*/ 539 w 1933"/>
              <a:gd name="T101" fmla="*/ 120 h 1933"/>
              <a:gd name="T102" fmla="*/ 1540 w 1933"/>
              <a:gd name="T103" fmla="*/ 211 h 1933"/>
              <a:gd name="T104" fmla="*/ 1545 w 1933"/>
              <a:gd name="T105" fmla="*/ 212 h 1933"/>
              <a:gd name="T106" fmla="*/ 1263 w 1933"/>
              <a:gd name="T107" fmla="*/ 57 h 1933"/>
              <a:gd name="T108" fmla="*/ 1504 w 1933"/>
              <a:gd name="T109" fmla="*/ 183 h 1933"/>
              <a:gd name="T110" fmla="*/ 584 w 1933"/>
              <a:gd name="T111" fmla="*/ 99 h 1933"/>
              <a:gd name="T112" fmla="*/ 712 w 1933"/>
              <a:gd name="T113" fmla="*/ 35 h 1933"/>
              <a:gd name="T114" fmla="*/ 716 w 1933"/>
              <a:gd name="T115" fmla="*/ 52 h 1933"/>
              <a:gd name="T116" fmla="*/ 1214 w 1933"/>
              <a:gd name="T117" fmla="*/ 42 h 1933"/>
              <a:gd name="T118" fmla="*/ 1193 w 1933"/>
              <a:gd name="T119" fmla="*/ 46 h 1933"/>
              <a:gd name="T120" fmla="*/ 937 w 1933"/>
              <a:gd name="T121" fmla="*/ 1 h 1933"/>
              <a:gd name="T122" fmla="*/ 886 w 1933"/>
              <a:gd name="T123" fmla="*/ 21 h 1933"/>
              <a:gd name="T124" fmla="*/ 909 w 1933"/>
              <a:gd name="T125" fmla="*/ 20 h 1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933" h="1933">
                <a:moveTo>
                  <a:pt x="967" y="1933"/>
                </a:moveTo>
                <a:cubicBezTo>
                  <a:pt x="954" y="1933"/>
                  <a:pt x="941" y="1933"/>
                  <a:pt x="929" y="1933"/>
                </a:cubicBezTo>
                <a:cubicBezTo>
                  <a:pt x="929" y="1933"/>
                  <a:pt x="929" y="1933"/>
                  <a:pt x="929" y="1933"/>
                </a:cubicBezTo>
                <a:cubicBezTo>
                  <a:pt x="880" y="1931"/>
                  <a:pt x="830" y="1925"/>
                  <a:pt x="782" y="1915"/>
                </a:cubicBezTo>
                <a:cubicBezTo>
                  <a:pt x="777" y="1914"/>
                  <a:pt x="774" y="1910"/>
                  <a:pt x="775" y="1905"/>
                </a:cubicBezTo>
                <a:cubicBezTo>
                  <a:pt x="776" y="1901"/>
                  <a:pt x="780" y="1898"/>
                  <a:pt x="785" y="1899"/>
                </a:cubicBezTo>
                <a:cubicBezTo>
                  <a:pt x="833" y="1908"/>
                  <a:pt x="881" y="1914"/>
                  <a:pt x="930" y="1916"/>
                </a:cubicBezTo>
                <a:cubicBezTo>
                  <a:pt x="930" y="1916"/>
                  <a:pt x="930" y="1916"/>
                  <a:pt x="930" y="1916"/>
                </a:cubicBezTo>
                <a:cubicBezTo>
                  <a:pt x="952" y="1917"/>
                  <a:pt x="974" y="1917"/>
                  <a:pt x="995" y="1916"/>
                </a:cubicBezTo>
                <a:cubicBezTo>
                  <a:pt x="1011" y="1916"/>
                  <a:pt x="1026" y="1915"/>
                  <a:pt x="1042" y="1914"/>
                </a:cubicBezTo>
                <a:cubicBezTo>
                  <a:pt x="1046" y="1913"/>
                  <a:pt x="1050" y="1917"/>
                  <a:pt x="1051" y="1921"/>
                </a:cubicBezTo>
                <a:cubicBezTo>
                  <a:pt x="1051" y="1926"/>
                  <a:pt x="1048" y="1930"/>
                  <a:pt x="1043" y="1930"/>
                </a:cubicBezTo>
                <a:cubicBezTo>
                  <a:pt x="1027" y="1932"/>
                  <a:pt x="1011" y="1933"/>
                  <a:pt x="996" y="1933"/>
                </a:cubicBezTo>
                <a:cubicBezTo>
                  <a:pt x="986" y="1933"/>
                  <a:pt x="976" y="1933"/>
                  <a:pt x="967" y="1933"/>
                </a:cubicBezTo>
                <a:close/>
                <a:moveTo>
                  <a:pt x="1070" y="1928"/>
                </a:moveTo>
                <a:cubicBezTo>
                  <a:pt x="1066" y="1928"/>
                  <a:pt x="1063" y="1925"/>
                  <a:pt x="1062" y="1920"/>
                </a:cubicBezTo>
                <a:cubicBezTo>
                  <a:pt x="1062" y="1916"/>
                  <a:pt x="1065" y="1911"/>
                  <a:pt x="1070" y="1911"/>
                </a:cubicBezTo>
                <a:cubicBezTo>
                  <a:pt x="1077" y="1910"/>
                  <a:pt x="1085" y="1909"/>
                  <a:pt x="1092" y="1908"/>
                </a:cubicBezTo>
                <a:cubicBezTo>
                  <a:pt x="1096" y="1908"/>
                  <a:pt x="1101" y="1911"/>
                  <a:pt x="1101" y="1915"/>
                </a:cubicBezTo>
                <a:cubicBezTo>
                  <a:pt x="1102" y="1920"/>
                  <a:pt x="1099" y="1924"/>
                  <a:pt x="1094" y="1925"/>
                </a:cubicBezTo>
                <a:cubicBezTo>
                  <a:pt x="1087" y="1926"/>
                  <a:pt x="1079" y="1927"/>
                  <a:pt x="1071" y="1928"/>
                </a:cubicBezTo>
                <a:cubicBezTo>
                  <a:pt x="1071" y="1928"/>
                  <a:pt x="1071" y="1928"/>
                  <a:pt x="1070" y="1928"/>
                </a:cubicBezTo>
                <a:close/>
                <a:moveTo>
                  <a:pt x="1121" y="1921"/>
                </a:moveTo>
                <a:cubicBezTo>
                  <a:pt x="1117" y="1921"/>
                  <a:pt x="1113" y="1918"/>
                  <a:pt x="1113" y="1914"/>
                </a:cubicBezTo>
                <a:cubicBezTo>
                  <a:pt x="1112" y="1909"/>
                  <a:pt x="1115" y="1905"/>
                  <a:pt x="1120" y="1904"/>
                </a:cubicBezTo>
                <a:cubicBezTo>
                  <a:pt x="1167" y="1896"/>
                  <a:pt x="1215" y="1885"/>
                  <a:pt x="1261" y="1870"/>
                </a:cubicBezTo>
                <a:cubicBezTo>
                  <a:pt x="1261" y="1870"/>
                  <a:pt x="1261" y="1869"/>
                  <a:pt x="1261" y="1869"/>
                </a:cubicBezTo>
                <a:cubicBezTo>
                  <a:pt x="1292" y="1860"/>
                  <a:pt x="1322" y="1848"/>
                  <a:pt x="1351" y="1835"/>
                </a:cubicBezTo>
                <a:cubicBezTo>
                  <a:pt x="1356" y="1833"/>
                  <a:pt x="1361" y="1831"/>
                  <a:pt x="1365" y="1828"/>
                </a:cubicBezTo>
                <a:cubicBezTo>
                  <a:pt x="1370" y="1827"/>
                  <a:pt x="1375" y="1828"/>
                  <a:pt x="1377" y="1833"/>
                </a:cubicBezTo>
                <a:cubicBezTo>
                  <a:pt x="1379" y="1837"/>
                  <a:pt x="1377" y="1842"/>
                  <a:pt x="1372" y="1844"/>
                </a:cubicBezTo>
                <a:cubicBezTo>
                  <a:pt x="1368" y="1846"/>
                  <a:pt x="1363" y="1848"/>
                  <a:pt x="1358" y="1850"/>
                </a:cubicBezTo>
                <a:cubicBezTo>
                  <a:pt x="1328" y="1864"/>
                  <a:pt x="1297" y="1875"/>
                  <a:pt x="1266" y="1886"/>
                </a:cubicBezTo>
                <a:cubicBezTo>
                  <a:pt x="1266" y="1886"/>
                  <a:pt x="1266" y="1886"/>
                  <a:pt x="1266" y="1886"/>
                </a:cubicBezTo>
                <a:cubicBezTo>
                  <a:pt x="1219" y="1901"/>
                  <a:pt x="1171" y="1913"/>
                  <a:pt x="1122" y="1921"/>
                </a:cubicBezTo>
                <a:cubicBezTo>
                  <a:pt x="1122" y="1921"/>
                  <a:pt x="1121" y="1921"/>
                  <a:pt x="1121" y="1921"/>
                </a:cubicBezTo>
                <a:close/>
                <a:moveTo>
                  <a:pt x="756" y="1910"/>
                </a:moveTo>
                <a:cubicBezTo>
                  <a:pt x="755" y="1910"/>
                  <a:pt x="754" y="1910"/>
                  <a:pt x="754" y="1909"/>
                </a:cubicBezTo>
                <a:cubicBezTo>
                  <a:pt x="746" y="1908"/>
                  <a:pt x="739" y="1906"/>
                  <a:pt x="732" y="1904"/>
                </a:cubicBezTo>
                <a:cubicBezTo>
                  <a:pt x="727" y="1903"/>
                  <a:pt x="724" y="1898"/>
                  <a:pt x="725" y="1894"/>
                </a:cubicBezTo>
                <a:cubicBezTo>
                  <a:pt x="727" y="1889"/>
                  <a:pt x="731" y="1887"/>
                  <a:pt x="736" y="1888"/>
                </a:cubicBezTo>
                <a:cubicBezTo>
                  <a:pt x="743" y="1889"/>
                  <a:pt x="750" y="1891"/>
                  <a:pt x="758" y="1893"/>
                </a:cubicBezTo>
                <a:cubicBezTo>
                  <a:pt x="762" y="1894"/>
                  <a:pt x="765" y="1898"/>
                  <a:pt x="764" y="1903"/>
                </a:cubicBezTo>
                <a:cubicBezTo>
                  <a:pt x="763" y="1907"/>
                  <a:pt x="760" y="1910"/>
                  <a:pt x="756" y="1910"/>
                </a:cubicBezTo>
                <a:close/>
                <a:moveTo>
                  <a:pt x="706" y="1897"/>
                </a:moveTo>
                <a:cubicBezTo>
                  <a:pt x="706" y="1897"/>
                  <a:pt x="705" y="1897"/>
                  <a:pt x="704" y="1897"/>
                </a:cubicBezTo>
                <a:cubicBezTo>
                  <a:pt x="679" y="1890"/>
                  <a:pt x="654" y="1881"/>
                  <a:pt x="629" y="1872"/>
                </a:cubicBezTo>
                <a:cubicBezTo>
                  <a:pt x="618" y="1868"/>
                  <a:pt x="607" y="1864"/>
                  <a:pt x="596" y="1859"/>
                </a:cubicBezTo>
                <a:cubicBezTo>
                  <a:pt x="596" y="1859"/>
                  <a:pt x="596" y="1859"/>
                  <a:pt x="596" y="1859"/>
                </a:cubicBezTo>
                <a:cubicBezTo>
                  <a:pt x="551" y="1840"/>
                  <a:pt x="506" y="1818"/>
                  <a:pt x="464" y="1792"/>
                </a:cubicBezTo>
                <a:cubicBezTo>
                  <a:pt x="460" y="1790"/>
                  <a:pt x="459" y="1785"/>
                  <a:pt x="461" y="1781"/>
                </a:cubicBezTo>
                <a:cubicBezTo>
                  <a:pt x="464" y="1777"/>
                  <a:pt x="469" y="1775"/>
                  <a:pt x="473" y="1778"/>
                </a:cubicBezTo>
                <a:cubicBezTo>
                  <a:pt x="514" y="1803"/>
                  <a:pt x="558" y="1825"/>
                  <a:pt x="603" y="1844"/>
                </a:cubicBezTo>
                <a:cubicBezTo>
                  <a:pt x="603" y="1844"/>
                  <a:pt x="603" y="1844"/>
                  <a:pt x="603" y="1844"/>
                </a:cubicBezTo>
                <a:cubicBezTo>
                  <a:pt x="614" y="1848"/>
                  <a:pt x="624" y="1852"/>
                  <a:pt x="635" y="1856"/>
                </a:cubicBezTo>
                <a:cubicBezTo>
                  <a:pt x="659" y="1865"/>
                  <a:pt x="684" y="1873"/>
                  <a:pt x="709" y="1880"/>
                </a:cubicBezTo>
                <a:cubicBezTo>
                  <a:pt x="713" y="1882"/>
                  <a:pt x="716" y="1886"/>
                  <a:pt x="715" y="1891"/>
                </a:cubicBezTo>
                <a:cubicBezTo>
                  <a:pt x="713" y="1895"/>
                  <a:pt x="710" y="1897"/>
                  <a:pt x="706" y="1897"/>
                </a:cubicBezTo>
                <a:close/>
                <a:moveTo>
                  <a:pt x="1394" y="1832"/>
                </a:moveTo>
                <a:cubicBezTo>
                  <a:pt x="1391" y="1832"/>
                  <a:pt x="1388" y="1831"/>
                  <a:pt x="1387" y="1828"/>
                </a:cubicBezTo>
                <a:cubicBezTo>
                  <a:pt x="1385" y="1824"/>
                  <a:pt x="1386" y="1818"/>
                  <a:pt x="1391" y="1816"/>
                </a:cubicBezTo>
                <a:cubicBezTo>
                  <a:pt x="1397" y="1813"/>
                  <a:pt x="1404" y="1810"/>
                  <a:pt x="1411" y="1806"/>
                </a:cubicBezTo>
                <a:cubicBezTo>
                  <a:pt x="1415" y="1804"/>
                  <a:pt x="1420" y="1805"/>
                  <a:pt x="1422" y="1810"/>
                </a:cubicBezTo>
                <a:cubicBezTo>
                  <a:pt x="1424" y="1814"/>
                  <a:pt x="1423" y="1819"/>
                  <a:pt x="1418" y="1821"/>
                </a:cubicBezTo>
                <a:cubicBezTo>
                  <a:pt x="1412" y="1825"/>
                  <a:pt x="1405" y="1828"/>
                  <a:pt x="1398" y="1832"/>
                </a:cubicBezTo>
                <a:cubicBezTo>
                  <a:pt x="1397" y="1832"/>
                  <a:pt x="1396" y="1832"/>
                  <a:pt x="1394" y="1832"/>
                </a:cubicBezTo>
                <a:close/>
                <a:moveTo>
                  <a:pt x="1439" y="1808"/>
                </a:moveTo>
                <a:cubicBezTo>
                  <a:pt x="1436" y="1808"/>
                  <a:pt x="1433" y="1807"/>
                  <a:pt x="1432" y="1804"/>
                </a:cubicBezTo>
                <a:cubicBezTo>
                  <a:pt x="1430" y="1800"/>
                  <a:pt x="1431" y="1795"/>
                  <a:pt x="1435" y="1793"/>
                </a:cubicBezTo>
                <a:cubicBezTo>
                  <a:pt x="1477" y="1769"/>
                  <a:pt x="1518" y="1741"/>
                  <a:pt x="1556" y="1711"/>
                </a:cubicBezTo>
                <a:cubicBezTo>
                  <a:pt x="1556" y="1711"/>
                  <a:pt x="1556" y="1711"/>
                  <a:pt x="1556" y="1711"/>
                </a:cubicBezTo>
                <a:cubicBezTo>
                  <a:pt x="1585" y="1688"/>
                  <a:pt x="1613" y="1663"/>
                  <a:pt x="1640" y="1637"/>
                </a:cubicBezTo>
                <a:cubicBezTo>
                  <a:pt x="1643" y="1633"/>
                  <a:pt x="1648" y="1633"/>
                  <a:pt x="1652" y="1637"/>
                </a:cubicBezTo>
                <a:cubicBezTo>
                  <a:pt x="1655" y="1640"/>
                  <a:pt x="1655" y="1645"/>
                  <a:pt x="1652" y="1649"/>
                </a:cubicBezTo>
                <a:cubicBezTo>
                  <a:pt x="1625" y="1676"/>
                  <a:pt x="1596" y="1701"/>
                  <a:pt x="1566" y="1725"/>
                </a:cubicBezTo>
                <a:cubicBezTo>
                  <a:pt x="1566" y="1725"/>
                  <a:pt x="1566" y="1725"/>
                  <a:pt x="1566" y="1725"/>
                </a:cubicBezTo>
                <a:cubicBezTo>
                  <a:pt x="1528" y="1755"/>
                  <a:pt x="1486" y="1783"/>
                  <a:pt x="1443" y="1807"/>
                </a:cubicBezTo>
                <a:cubicBezTo>
                  <a:pt x="1442" y="1808"/>
                  <a:pt x="1441" y="1808"/>
                  <a:pt x="1439" y="1808"/>
                </a:cubicBezTo>
                <a:close/>
                <a:moveTo>
                  <a:pt x="445" y="1778"/>
                </a:moveTo>
                <a:cubicBezTo>
                  <a:pt x="443" y="1778"/>
                  <a:pt x="441" y="1778"/>
                  <a:pt x="440" y="1777"/>
                </a:cubicBezTo>
                <a:cubicBezTo>
                  <a:pt x="434" y="1773"/>
                  <a:pt x="427" y="1769"/>
                  <a:pt x="421" y="1764"/>
                </a:cubicBezTo>
                <a:cubicBezTo>
                  <a:pt x="417" y="1762"/>
                  <a:pt x="416" y="1757"/>
                  <a:pt x="419" y="1753"/>
                </a:cubicBezTo>
                <a:cubicBezTo>
                  <a:pt x="421" y="1749"/>
                  <a:pt x="427" y="1748"/>
                  <a:pt x="430" y="1750"/>
                </a:cubicBezTo>
                <a:cubicBezTo>
                  <a:pt x="437" y="1755"/>
                  <a:pt x="443" y="1759"/>
                  <a:pt x="449" y="1763"/>
                </a:cubicBezTo>
                <a:cubicBezTo>
                  <a:pt x="453" y="1765"/>
                  <a:pt x="454" y="1771"/>
                  <a:pt x="452" y="1775"/>
                </a:cubicBezTo>
                <a:cubicBezTo>
                  <a:pt x="450" y="1777"/>
                  <a:pt x="447" y="1778"/>
                  <a:pt x="445" y="1778"/>
                </a:cubicBezTo>
                <a:close/>
                <a:moveTo>
                  <a:pt x="403" y="1750"/>
                </a:moveTo>
                <a:cubicBezTo>
                  <a:pt x="401" y="1750"/>
                  <a:pt x="399" y="1749"/>
                  <a:pt x="398" y="1748"/>
                </a:cubicBezTo>
                <a:cubicBezTo>
                  <a:pt x="368" y="1726"/>
                  <a:pt x="339" y="1703"/>
                  <a:pt x="312" y="1678"/>
                </a:cubicBezTo>
                <a:cubicBezTo>
                  <a:pt x="310" y="1676"/>
                  <a:pt x="310" y="1676"/>
                  <a:pt x="310" y="1676"/>
                </a:cubicBezTo>
                <a:cubicBezTo>
                  <a:pt x="310" y="1676"/>
                  <a:pt x="310" y="1676"/>
                  <a:pt x="310" y="1676"/>
                </a:cubicBezTo>
                <a:cubicBezTo>
                  <a:pt x="273" y="1642"/>
                  <a:pt x="240" y="1605"/>
                  <a:pt x="209" y="1567"/>
                </a:cubicBezTo>
                <a:cubicBezTo>
                  <a:pt x="206" y="1563"/>
                  <a:pt x="207" y="1558"/>
                  <a:pt x="210" y="1555"/>
                </a:cubicBezTo>
                <a:cubicBezTo>
                  <a:pt x="214" y="1552"/>
                  <a:pt x="219" y="1552"/>
                  <a:pt x="222" y="1556"/>
                </a:cubicBezTo>
                <a:cubicBezTo>
                  <a:pt x="252" y="1594"/>
                  <a:pt x="286" y="1630"/>
                  <a:pt x="321" y="1663"/>
                </a:cubicBezTo>
                <a:cubicBezTo>
                  <a:pt x="321" y="1663"/>
                  <a:pt x="321" y="1663"/>
                  <a:pt x="321" y="1663"/>
                </a:cubicBezTo>
                <a:cubicBezTo>
                  <a:pt x="324" y="1666"/>
                  <a:pt x="324" y="1666"/>
                  <a:pt x="324" y="1666"/>
                </a:cubicBezTo>
                <a:cubicBezTo>
                  <a:pt x="350" y="1690"/>
                  <a:pt x="378" y="1713"/>
                  <a:pt x="408" y="1734"/>
                </a:cubicBezTo>
                <a:cubicBezTo>
                  <a:pt x="411" y="1737"/>
                  <a:pt x="412" y="1742"/>
                  <a:pt x="409" y="1746"/>
                </a:cubicBezTo>
                <a:cubicBezTo>
                  <a:pt x="408" y="1748"/>
                  <a:pt x="405" y="1750"/>
                  <a:pt x="403" y="1750"/>
                </a:cubicBezTo>
                <a:close/>
                <a:moveTo>
                  <a:pt x="1665" y="1631"/>
                </a:moveTo>
                <a:cubicBezTo>
                  <a:pt x="1663" y="1631"/>
                  <a:pt x="1661" y="1630"/>
                  <a:pt x="1659" y="1629"/>
                </a:cubicBezTo>
                <a:cubicBezTo>
                  <a:pt x="1656" y="1625"/>
                  <a:pt x="1656" y="1620"/>
                  <a:pt x="1659" y="1617"/>
                </a:cubicBezTo>
                <a:cubicBezTo>
                  <a:pt x="1664" y="1611"/>
                  <a:pt x="1669" y="1606"/>
                  <a:pt x="1674" y="1600"/>
                </a:cubicBezTo>
                <a:cubicBezTo>
                  <a:pt x="1677" y="1597"/>
                  <a:pt x="1683" y="1596"/>
                  <a:pt x="1686" y="1599"/>
                </a:cubicBezTo>
                <a:cubicBezTo>
                  <a:pt x="1690" y="1603"/>
                  <a:pt x="1690" y="1608"/>
                  <a:pt x="1687" y="1611"/>
                </a:cubicBezTo>
                <a:cubicBezTo>
                  <a:pt x="1682" y="1617"/>
                  <a:pt x="1677" y="1623"/>
                  <a:pt x="1671" y="1628"/>
                </a:cubicBezTo>
                <a:cubicBezTo>
                  <a:pt x="1670" y="1630"/>
                  <a:pt x="1668" y="1631"/>
                  <a:pt x="1665" y="1631"/>
                </a:cubicBezTo>
                <a:close/>
                <a:moveTo>
                  <a:pt x="1699" y="1593"/>
                </a:moveTo>
                <a:cubicBezTo>
                  <a:pt x="1697" y="1593"/>
                  <a:pt x="1695" y="1592"/>
                  <a:pt x="1694" y="1591"/>
                </a:cubicBezTo>
                <a:cubicBezTo>
                  <a:pt x="1690" y="1588"/>
                  <a:pt x="1690" y="1582"/>
                  <a:pt x="1693" y="1579"/>
                </a:cubicBezTo>
                <a:cubicBezTo>
                  <a:pt x="1724" y="1542"/>
                  <a:pt x="1752" y="1502"/>
                  <a:pt x="1778" y="1461"/>
                </a:cubicBezTo>
                <a:cubicBezTo>
                  <a:pt x="1778" y="1461"/>
                  <a:pt x="1778" y="1461"/>
                  <a:pt x="1778" y="1461"/>
                </a:cubicBezTo>
                <a:cubicBezTo>
                  <a:pt x="1797" y="1429"/>
                  <a:pt x="1815" y="1395"/>
                  <a:pt x="1830" y="1362"/>
                </a:cubicBezTo>
                <a:cubicBezTo>
                  <a:pt x="1832" y="1357"/>
                  <a:pt x="1837" y="1355"/>
                  <a:pt x="1841" y="1357"/>
                </a:cubicBezTo>
                <a:cubicBezTo>
                  <a:pt x="1846" y="1359"/>
                  <a:pt x="1847" y="1364"/>
                  <a:pt x="1846" y="1369"/>
                </a:cubicBezTo>
                <a:cubicBezTo>
                  <a:pt x="1830" y="1403"/>
                  <a:pt x="1812" y="1437"/>
                  <a:pt x="1792" y="1469"/>
                </a:cubicBezTo>
                <a:cubicBezTo>
                  <a:pt x="1792" y="1469"/>
                  <a:pt x="1792" y="1469"/>
                  <a:pt x="1792" y="1469"/>
                </a:cubicBezTo>
                <a:cubicBezTo>
                  <a:pt x="1766" y="1512"/>
                  <a:pt x="1737" y="1552"/>
                  <a:pt x="1706" y="1590"/>
                </a:cubicBezTo>
                <a:cubicBezTo>
                  <a:pt x="1704" y="1592"/>
                  <a:pt x="1702" y="1593"/>
                  <a:pt x="1699" y="1593"/>
                </a:cubicBezTo>
                <a:close/>
                <a:moveTo>
                  <a:pt x="198" y="1547"/>
                </a:moveTo>
                <a:cubicBezTo>
                  <a:pt x="196" y="1547"/>
                  <a:pt x="193" y="1546"/>
                  <a:pt x="192" y="1544"/>
                </a:cubicBezTo>
                <a:cubicBezTo>
                  <a:pt x="187" y="1538"/>
                  <a:pt x="183" y="1532"/>
                  <a:pt x="178" y="1525"/>
                </a:cubicBezTo>
                <a:cubicBezTo>
                  <a:pt x="176" y="1522"/>
                  <a:pt x="176" y="1516"/>
                  <a:pt x="180" y="1514"/>
                </a:cubicBezTo>
                <a:cubicBezTo>
                  <a:pt x="184" y="1511"/>
                  <a:pt x="189" y="1512"/>
                  <a:pt x="192" y="1516"/>
                </a:cubicBezTo>
                <a:cubicBezTo>
                  <a:pt x="196" y="1522"/>
                  <a:pt x="201" y="1528"/>
                  <a:pt x="205" y="1534"/>
                </a:cubicBezTo>
                <a:cubicBezTo>
                  <a:pt x="208" y="1538"/>
                  <a:pt x="207" y="1543"/>
                  <a:pt x="204" y="1546"/>
                </a:cubicBezTo>
                <a:cubicBezTo>
                  <a:pt x="202" y="1547"/>
                  <a:pt x="200" y="1547"/>
                  <a:pt x="198" y="1547"/>
                </a:cubicBezTo>
                <a:close/>
                <a:moveTo>
                  <a:pt x="169" y="1506"/>
                </a:moveTo>
                <a:cubicBezTo>
                  <a:pt x="166" y="1506"/>
                  <a:pt x="164" y="1504"/>
                  <a:pt x="162" y="1502"/>
                </a:cubicBezTo>
                <a:cubicBezTo>
                  <a:pt x="141" y="1470"/>
                  <a:pt x="122" y="1437"/>
                  <a:pt x="105" y="1403"/>
                </a:cubicBezTo>
                <a:cubicBezTo>
                  <a:pt x="105" y="1403"/>
                  <a:pt x="105" y="1403"/>
                  <a:pt x="105" y="1403"/>
                </a:cubicBezTo>
                <a:cubicBezTo>
                  <a:pt x="101" y="1395"/>
                  <a:pt x="97" y="1387"/>
                  <a:pt x="93" y="1379"/>
                </a:cubicBezTo>
                <a:cubicBezTo>
                  <a:pt x="76" y="1342"/>
                  <a:pt x="61" y="1305"/>
                  <a:pt x="48" y="1266"/>
                </a:cubicBezTo>
                <a:cubicBezTo>
                  <a:pt x="47" y="1262"/>
                  <a:pt x="49" y="1257"/>
                  <a:pt x="54" y="1256"/>
                </a:cubicBezTo>
                <a:cubicBezTo>
                  <a:pt x="58" y="1254"/>
                  <a:pt x="63" y="1257"/>
                  <a:pt x="64" y="1261"/>
                </a:cubicBezTo>
                <a:cubicBezTo>
                  <a:pt x="77" y="1299"/>
                  <a:pt x="91" y="1336"/>
                  <a:pt x="108" y="1371"/>
                </a:cubicBezTo>
                <a:cubicBezTo>
                  <a:pt x="112" y="1379"/>
                  <a:pt x="116" y="1388"/>
                  <a:pt x="120" y="1396"/>
                </a:cubicBezTo>
                <a:cubicBezTo>
                  <a:pt x="120" y="1396"/>
                  <a:pt x="120" y="1396"/>
                  <a:pt x="120" y="1396"/>
                </a:cubicBezTo>
                <a:cubicBezTo>
                  <a:pt x="137" y="1429"/>
                  <a:pt x="156" y="1461"/>
                  <a:pt x="176" y="1493"/>
                </a:cubicBezTo>
                <a:cubicBezTo>
                  <a:pt x="179" y="1496"/>
                  <a:pt x="178" y="1502"/>
                  <a:pt x="174" y="1504"/>
                </a:cubicBezTo>
                <a:cubicBezTo>
                  <a:pt x="172" y="1505"/>
                  <a:pt x="171" y="1506"/>
                  <a:pt x="169" y="1506"/>
                </a:cubicBezTo>
                <a:close/>
                <a:moveTo>
                  <a:pt x="1849" y="1348"/>
                </a:moveTo>
                <a:cubicBezTo>
                  <a:pt x="1848" y="1348"/>
                  <a:pt x="1847" y="1348"/>
                  <a:pt x="1846" y="1347"/>
                </a:cubicBezTo>
                <a:cubicBezTo>
                  <a:pt x="1842" y="1345"/>
                  <a:pt x="1840" y="1340"/>
                  <a:pt x="1841" y="1336"/>
                </a:cubicBezTo>
                <a:cubicBezTo>
                  <a:pt x="1844" y="1330"/>
                  <a:pt x="1846" y="1325"/>
                  <a:pt x="1848" y="1319"/>
                </a:cubicBezTo>
                <a:cubicBezTo>
                  <a:pt x="1850" y="1315"/>
                  <a:pt x="1855" y="1313"/>
                  <a:pt x="1859" y="1314"/>
                </a:cubicBezTo>
                <a:cubicBezTo>
                  <a:pt x="1864" y="1316"/>
                  <a:pt x="1866" y="1321"/>
                  <a:pt x="1864" y="1325"/>
                </a:cubicBezTo>
                <a:cubicBezTo>
                  <a:pt x="1862" y="1331"/>
                  <a:pt x="1859" y="1337"/>
                  <a:pt x="1857" y="1343"/>
                </a:cubicBezTo>
                <a:cubicBezTo>
                  <a:pt x="1856" y="1346"/>
                  <a:pt x="1852" y="1348"/>
                  <a:pt x="1849" y="1348"/>
                </a:cubicBezTo>
                <a:close/>
                <a:moveTo>
                  <a:pt x="1885" y="1248"/>
                </a:moveTo>
                <a:cubicBezTo>
                  <a:pt x="1884" y="1248"/>
                  <a:pt x="1883" y="1248"/>
                  <a:pt x="1882" y="1248"/>
                </a:cubicBezTo>
                <a:cubicBezTo>
                  <a:pt x="1878" y="1247"/>
                  <a:pt x="1875" y="1242"/>
                  <a:pt x="1877" y="1237"/>
                </a:cubicBezTo>
                <a:cubicBezTo>
                  <a:pt x="1887" y="1202"/>
                  <a:pt x="1896" y="1165"/>
                  <a:pt x="1902" y="1128"/>
                </a:cubicBezTo>
                <a:cubicBezTo>
                  <a:pt x="1903" y="1124"/>
                  <a:pt x="1907" y="1120"/>
                  <a:pt x="1912" y="1121"/>
                </a:cubicBezTo>
                <a:cubicBezTo>
                  <a:pt x="1917" y="1122"/>
                  <a:pt x="1920" y="1126"/>
                  <a:pt x="1919" y="1131"/>
                </a:cubicBezTo>
                <a:cubicBezTo>
                  <a:pt x="1912" y="1169"/>
                  <a:pt x="1904" y="1206"/>
                  <a:pt x="1893" y="1242"/>
                </a:cubicBezTo>
                <a:cubicBezTo>
                  <a:pt x="1892" y="1246"/>
                  <a:pt x="1888" y="1248"/>
                  <a:pt x="1885" y="1248"/>
                </a:cubicBezTo>
                <a:close/>
                <a:moveTo>
                  <a:pt x="48" y="1245"/>
                </a:moveTo>
                <a:cubicBezTo>
                  <a:pt x="44" y="1245"/>
                  <a:pt x="41" y="1243"/>
                  <a:pt x="40" y="1239"/>
                </a:cubicBezTo>
                <a:cubicBezTo>
                  <a:pt x="38" y="1232"/>
                  <a:pt x="36" y="1224"/>
                  <a:pt x="34" y="1217"/>
                </a:cubicBezTo>
                <a:cubicBezTo>
                  <a:pt x="32" y="1213"/>
                  <a:pt x="35" y="1208"/>
                  <a:pt x="40" y="1207"/>
                </a:cubicBezTo>
                <a:cubicBezTo>
                  <a:pt x="44" y="1205"/>
                  <a:pt x="49" y="1208"/>
                  <a:pt x="50" y="1213"/>
                </a:cubicBezTo>
                <a:cubicBezTo>
                  <a:pt x="52" y="1220"/>
                  <a:pt x="54" y="1227"/>
                  <a:pt x="56" y="1234"/>
                </a:cubicBezTo>
                <a:cubicBezTo>
                  <a:pt x="57" y="1239"/>
                  <a:pt x="55" y="1243"/>
                  <a:pt x="50" y="1245"/>
                </a:cubicBezTo>
                <a:cubicBezTo>
                  <a:pt x="49" y="1245"/>
                  <a:pt x="49" y="1245"/>
                  <a:pt x="48" y="1245"/>
                </a:cubicBezTo>
                <a:close/>
                <a:moveTo>
                  <a:pt x="35" y="1196"/>
                </a:moveTo>
                <a:cubicBezTo>
                  <a:pt x="31" y="1196"/>
                  <a:pt x="27" y="1193"/>
                  <a:pt x="27" y="1189"/>
                </a:cubicBezTo>
                <a:cubicBezTo>
                  <a:pt x="18" y="1152"/>
                  <a:pt x="11" y="1115"/>
                  <a:pt x="7" y="1077"/>
                </a:cubicBezTo>
                <a:cubicBezTo>
                  <a:pt x="5" y="1058"/>
                  <a:pt x="3" y="1038"/>
                  <a:pt x="2" y="1018"/>
                </a:cubicBezTo>
                <a:cubicBezTo>
                  <a:pt x="1" y="1001"/>
                  <a:pt x="0" y="984"/>
                  <a:pt x="0" y="967"/>
                </a:cubicBezTo>
                <a:cubicBezTo>
                  <a:pt x="0" y="954"/>
                  <a:pt x="1" y="942"/>
                  <a:pt x="1" y="929"/>
                </a:cubicBezTo>
                <a:cubicBezTo>
                  <a:pt x="1" y="924"/>
                  <a:pt x="6" y="921"/>
                  <a:pt x="10" y="921"/>
                </a:cubicBezTo>
                <a:cubicBezTo>
                  <a:pt x="15" y="921"/>
                  <a:pt x="18" y="925"/>
                  <a:pt x="18" y="930"/>
                </a:cubicBezTo>
                <a:cubicBezTo>
                  <a:pt x="18" y="942"/>
                  <a:pt x="17" y="955"/>
                  <a:pt x="17" y="967"/>
                </a:cubicBezTo>
                <a:cubicBezTo>
                  <a:pt x="17" y="984"/>
                  <a:pt x="18" y="1001"/>
                  <a:pt x="19" y="1017"/>
                </a:cubicBezTo>
                <a:cubicBezTo>
                  <a:pt x="20" y="1037"/>
                  <a:pt x="21" y="1056"/>
                  <a:pt x="24" y="1075"/>
                </a:cubicBezTo>
                <a:cubicBezTo>
                  <a:pt x="28" y="1112"/>
                  <a:pt x="34" y="1149"/>
                  <a:pt x="43" y="1185"/>
                </a:cubicBezTo>
                <a:cubicBezTo>
                  <a:pt x="44" y="1190"/>
                  <a:pt x="41" y="1195"/>
                  <a:pt x="37" y="1196"/>
                </a:cubicBezTo>
                <a:cubicBezTo>
                  <a:pt x="36" y="1196"/>
                  <a:pt x="35" y="1196"/>
                  <a:pt x="35" y="1196"/>
                </a:cubicBezTo>
                <a:close/>
                <a:moveTo>
                  <a:pt x="1915" y="1110"/>
                </a:moveTo>
                <a:cubicBezTo>
                  <a:pt x="1915" y="1110"/>
                  <a:pt x="1914" y="1110"/>
                  <a:pt x="1914" y="1110"/>
                </a:cubicBezTo>
                <a:cubicBezTo>
                  <a:pt x="1909" y="1109"/>
                  <a:pt x="1906" y="1105"/>
                  <a:pt x="1907" y="1100"/>
                </a:cubicBezTo>
                <a:cubicBezTo>
                  <a:pt x="1908" y="1093"/>
                  <a:pt x="1909" y="1086"/>
                  <a:pt x="1909" y="1078"/>
                </a:cubicBezTo>
                <a:cubicBezTo>
                  <a:pt x="1910" y="1074"/>
                  <a:pt x="1914" y="1070"/>
                  <a:pt x="1919" y="1071"/>
                </a:cubicBezTo>
                <a:cubicBezTo>
                  <a:pt x="1924" y="1071"/>
                  <a:pt x="1927" y="1076"/>
                  <a:pt x="1926" y="1080"/>
                </a:cubicBezTo>
                <a:cubicBezTo>
                  <a:pt x="1925" y="1088"/>
                  <a:pt x="1924" y="1095"/>
                  <a:pt x="1923" y="1103"/>
                </a:cubicBezTo>
                <a:cubicBezTo>
                  <a:pt x="1923" y="1107"/>
                  <a:pt x="1919" y="1110"/>
                  <a:pt x="1915" y="1110"/>
                </a:cubicBezTo>
                <a:close/>
                <a:moveTo>
                  <a:pt x="1921" y="1060"/>
                </a:moveTo>
                <a:cubicBezTo>
                  <a:pt x="1921" y="1060"/>
                  <a:pt x="1920" y="1060"/>
                  <a:pt x="1920" y="1060"/>
                </a:cubicBezTo>
                <a:cubicBezTo>
                  <a:pt x="1915" y="1059"/>
                  <a:pt x="1912" y="1055"/>
                  <a:pt x="1912" y="1050"/>
                </a:cubicBezTo>
                <a:cubicBezTo>
                  <a:pt x="1915" y="1023"/>
                  <a:pt x="1916" y="995"/>
                  <a:pt x="1916" y="967"/>
                </a:cubicBezTo>
                <a:cubicBezTo>
                  <a:pt x="1916" y="946"/>
                  <a:pt x="1915" y="925"/>
                  <a:pt x="1914" y="905"/>
                </a:cubicBezTo>
                <a:cubicBezTo>
                  <a:pt x="1914" y="905"/>
                  <a:pt x="1914" y="905"/>
                  <a:pt x="1914" y="905"/>
                </a:cubicBezTo>
                <a:cubicBezTo>
                  <a:pt x="1913" y="894"/>
                  <a:pt x="1912" y="884"/>
                  <a:pt x="1911" y="874"/>
                </a:cubicBezTo>
                <a:cubicBezTo>
                  <a:pt x="1909" y="847"/>
                  <a:pt x="1905" y="820"/>
                  <a:pt x="1900" y="794"/>
                </a:cubicBezTo>
                <a:cubicBezTo>
                  <a:pt x="1899" y="789"/>
                  <a:pt x="1902" y="785"/>
                  <a:pt x="1907" y="784"/>
                </a:cubicBezTo>
                <a:cubicBezTo>
                  <a:pt x="1911" y="783"/>
                  <a:pt x="1916" y="786"/>
                  <a:pt x="1917" y="790"/>
                </a:cubicBezTo>
                <a:cubicBezTo>
                  <a:pt x="1922" y="817"/>
                  <a:pt x="1926" y="845"/>
                  <a:pt x="1928" y="872"/>
                </a:cubicBezTo>
                <a:cubicBezTo>
                  <a:pt x="1929" y="883"/>
                  <a:pt x="1930" y="893"/>
                  <a:pt x="1931" y="904"/>
                </a:cubicBezTo>
                <a:cubicBezTo>
                  <a:pt x="1931" y="904"/>
                  <a:pt x="1931" y="904"/>
                  <a:pt x="1931" y="904"/>
                </a:cubicBezTo>
                <a:cubicBezTo>
                  <a:pt x="1932" y="925"/>
                  <a:pt x="1933" y="946"/>
                  <a:pt x="1933" y="967"/>
                </a:cubicBezTo>
                <a:cubicBezTo>
                  <a:pt x="1933" y="995"/>
                  <a:pt x="1932" y="1024"/>
                  <a:pt x="1929" y="1052"/>
                </a:cubicBezTo>
                <a:cubicBezTo>
                  <a:pt x="1929" y="1056"/>
                  <a:pt x="1925" y="1060"/>
                  <a:pt x="1921" y="1060"/>
                </a:cubicBezTo>
                <a:close/>
                <a:moveTo>
                  <a:pt x="11" y="910"/>
                </a:moveTo>
                <a:cubicBezTo>
                  <a:pt x="11" y="910"/>
                  <a:pt x="11" y="909"/>
                  <a:pt x="11" y="909"/>
                </a:cubicBezTo>
                <a:cubicBezTo>
                  <a:pt x="6" y="909"/>
                  <a:pt x="2" y="905"/>
                  <a:pt x="3" y="900"/>
                </a:cubicBezTo>
                <a:cubicBezTo>
                  <a:pt x="3" y="893"/>
                  <a:pt x="4" y="885"/>
                  <a:pt x="5" y="878"/>
                </a:cubicBezTo>
                <a:cubicBezTo>
                  <a:pt x="5" y="873"/>
                  <a:pt x="9" y="870"/>
                  <a:pt x="14" y="870"/>
                </a:cubicBezTo>
                <a:cubicBezTo>
                  <a:pt x="19" y="870"/>
                  <a:pt x="22" y="875"/>
                  <a:pt x="22" y="879"/>
                </a:cubicBezTo>
                <a:cubicBezTo>
                  <a:pt x="21" y="887"/>
                  <a:pt x="20" y="894"/>
                  <a:pt x="20" y="902"/>
                </a:cubicBezTo>
                <a:cubicBezTo>
                  <a:pt x="19" y="906"/>
                  <a:pt x="16" y="910"/>
                  <a:pt x="11" y="910"/>
                </a:cubicBezTo>
                <a:close/>
                <a:moveTo>
                  <a:pt x="16" y="859"/>
                </a:moveTo>
                <a:cubicBezTo>
                  <a:pt x="16" y="859"/>
                  <a:pt x="15" y="859"/>
                  <a:pt x="15" y="859"/>
                </a:cubicBezTo>
                <a:cubicBezTo>
                  <a:pt x="10" y="858"/>
                  <a:pt x="7" y="854"/>
                  <a:pt x="8" y="849"/>
                </a:cubicBezTo>
                <a:cubicBezTo>
                  <a:pt x="12" y="812"/>
                  <a:pt x="19" y="774"/>
                  <a:pt x="28" y="737"/>
                </a:cubicBezTo>
                <a:cubicBezTo>
                  <a:pt x="36" y="708"/>
                  <a:pt x="44" y="679"/>
                  <a:pt x="54" y="650"/>
                </a:cubicBezTo>
                <a:cubicBezTo>
                  <a:pt x="60" y="632"/>
                  <a:pt x="67" y="614"/>
                  <a:pt x="75" y="596"/>
                </a:cubicBezTo>
                <a:cubicBezTo>
                  <a:pt x="76" y="592"/>
                  <a:pt x="81" y="590"/>
                  <a:pt x="86" y="592"/>
                </a:cubicBezTo>
                <a:cubicBezTo>
                  <a:pt x="90" y="593"/>
                  <a:pt x="92" y="598"/>
                  <a:pt x="90" y="603"/>
                </a:cubicBezTo>
                <a:cubicBezTo>
                  <a:pt x="83" y="620"/>
                  <a:pt x="76" y="638"/>
                  <a:pt x="70" y="656"/>
                </a:cubicBezTo>
                <a:cubicBezTo>
                  <a:pt x="60" y="684"/>
                  <a:pt x="52" y="712"/>
                  <a:pt x="45" y="741"/>
                </a:cubicBezTo>
                <a:cubicBezTo>
                  <a:pt x="36" y="777"/>
                  <a:pt x="29" y="814"/>
                  <a:pt x="25" y="851"/>
                </a:cubicBezTo>
                <a:cubicBezTo>
                  <a:pt x="24" y="856"/>
                  <a:pt x="20" y="859"/>
                  <a:pt x="16" y="859"/>
                </a:cubicBezTo>
                <a:close/>
                <a:moveTo>
                  <a:pt x="1903" y="773"/>
                </a:moveTo>
                <a:cubicBezTo>
                  <a:pt x="1899" y="773"/>
                  <a:pt x="1895" y="770"/>
                  <a:pt x="1894" y="766"/>
                </a:cubicBezTo>
                <a:cubicBezTo>
                  <a:pt x="1893" y="759"/>
                  <a:pt x="1891" y="751"/>
                  <a:pt x="1889" y="744"/>
                </a:cubicBezTo>
                <a:cubicBezTo>
                  <a:pt x="1888" y="740"/>
                  <a:pt x="1891" y="735"/>
                  <a:pt x="1896" y="734"/>
                </a:cubicBezTo>
                <a:cubicBezTo>
                  <a:pt x="1900" y="733"/>
                  <a:pt x="1905" y="736"/>
                  <a:pt x="1906" y="740"/>
                </a:cubicBezTo>
                <a:cubicBezTo>
                  <a:pt x="1908" y="748"/>
                  <a:pt x="1909" y="755"/>
                  <a:pt x="1911" y="762"/>
                </a:cubicBezTo>
                <a:cubicBezTo>
                  <a:pt x="1912" y="767"/>
                  <a:pt x="1909" y="772"/>
                  <a:pt x="1904" y="773"/>
                </a:cubicBezTo>
                <a:cubicBezTo>
                  <a:pt x="1904" y="773"/>
                  <a:pt x="1903" y="773"/>
                  <a:pt x="1903" y="773"/>
                </a:cubicBezTo>
                <a:close/>
                <a:moveTo>
                  <a:pt x="1891" y="723"/>
                </a:moveTo>
                <a:cubicBezTo>
                  <a:pt x="1887" y="723"/>
                  <a:pt x="1883" y="721"/>
                  <a:pt x="1882" y="717"/>
                </a:cubicBezTo>
                <a:cubicBezTo>
                  <a:pt x="1870" y="670"/>
                  <a:pt x="1853" y="624"/>
                  <a:pt x="1833" y="580"/>
                </a:cubicBezTo>
                <a:cubicBezTo>
                  <a:pt x="1833" y="580"/>
                  <a:pt x="1833" y="580"/>
                  <a:pt x="1833" y="580"/>
                </a:cubicBezTo>
                <a:cubicBezTo>
                  <a:pt x="1825" y="561"/>
                  <a:pt x="1816" y="542"/>
                  <a:pt x="1806" y="524"/>
                </a:cubicBezTo>
                <a:cubicBezTo>
                  <a:pt x="1798" y="510"/>
                  <a:pt x="1790" y="495"/>
                  <a:pt x="1782" y="481"/>
                </a:cubicBezTo>
                <a:cubicBezTo>
                  <a:pt x="1779" y="477"/>
                  <a:pt x="1780" y="471"/>
                  <a:pt x="1784" y="469"/>
                </a:cubicBezTo>
                <a:cubicBezTo>
                  <a:pt x="1789" y="466"/>
                  <a:pt x="1794" y="468"/>
                  <a:pt x="1796" y="472"/>
                </a:cubicBezTo>
                <a:cubicBezTo>
                  <a:pt x="1805" y="486"/>
                  <a:pt x="1813" y="501"/>
                  <a:pt x="1821" y="516"/>
                </a:cubicBezTo>
                <a:cubicBezTo>
                  <a:pt x="1831" y="535"/>
                  <a:pt x="1840" y="554"/>
                  <a:pt x="1849" y="573"/>
                </a:cubicBezTo>
                <a:cubicBezTo>
                  <a:pt x="1849" y="573"/>
                  <a:pt x="1849" y="573"/>
                  <a:pt x="1849" y="573"/>
                </a:cubicBezTo>
                <a:cubicBezTo>
                  <a:pt x="1869" y="618"/>
                  <a:pt x="1886" y="665"/>
                  <a:pt x="1899" y="713"/>
                </a:cubicBezTo>
                <a:cubicBezTo>
                  <a:pt x="1900" y="717"/>
                  <a:pt x="1897" y="722"/>
                  <a:pt x="1893" y="723"/>
                </a:cubicBezTo>
                <a:cubicBezTo>
                  <a:pt x="1892" y="723"/>
                  <a:pt x="1891" y="723"/>
                  <a:pt x="1891" y="723"/>
                </a:cubicBezTo>
                <a:close/>
                <a:moveTo>
                  <a:pt x="94" y="582"/>
                </a:moveTo>
                <a:cubicBezTo>
                  <a:pt x="93" y="582"/>
                  <a:pt x="91" y="582"/>
                  <a:pt x="90" y="581"/>
                </a:cubicBezTo>
                <a:cubicBezTo>
                  <a:pt x="86" y="579"/>
                  <a:pt x="84" y="574"/>
                  <a:pt x="86" y="570"/>
                </a:cubicBezTo>
                <a:cubicBezTo>
                  <a:pt x="89" y="563"/>
                  <a:pt x="92" y="556"/>
                  <a:pt x="96" y="549"/>
                </a:cubicBezTo>
                <a:cubicBezTo>
                  <a:pt x="98" y="545"/>
                  <a:pt x="103" y="543"/>
                  <a:pt x="107" y="545"/>
                </a:cubicBezTo>
                <a:cubicBezTo>
                  <a:pt x="111" y="547"/>
                  <a:pt x="113" y="553"/>
                  <a:pt x="111" y="557"/>
                </a:cubicBezTo>
                <a:cubicBezTo>
                  <a:pt x="108" y="563"/>
                  <a:pt x="104" y="570"/>
                  <a:pt x="101" y="577"/>
                </a:cubicBezTo>
                <a:cubicBezTo>
                  <a:pt x="100" y="580"/>
                  <a:pt x="97" y="582"/>
                  <a:pt x="94" y="582"/>
                </a:cubicBezTo>
                <a:close/>
                <a:moveTo>
                  <a:pt x="116" y="536"/>
                </a:moveTo>
                <a:cubicBezTo>
                  <a:pt x="115" y="536"/>
                  <a:pt x="113" y="536"/>
                  <a:pt x="112" y="535"/>
                </a:cubicBezTo>
                <a:cubicBezTo>
                  <a:pt x="108" y="533"/>
                  <a:pt x="106" y="528"/>
                  <a:pt x="108" y="524"/>
                </a:cubicBezTo>
                <a:cubicBezTo>
                  <a:pt x="126" y="490"/>
                  <a:pt x="145" y="457"/>
                  <a:pt x="166" y="426"/>
                </a:cubicBezTo>
                <a:cubicBezTo>
                  <a:pt x="166" y="426"/>
                  <a:pt x="166" y="426"/>
                  <a:pt x="166" y="426"/>
                </a:cubicBezTo>
                <a:cubicBezTo>
                  <a:pt x="189" y="392"/>
                  <a:pt x="214" y="359"/>
                  <a:pt x="241" y="329"/>
                </a:cubicBezTo>
                <a:cubicBezTo>
                  <a:pt x="247" y="323"/>
                  <a:pt x="253" y="316"/>
                  <a:pt x="259" y="310"/>
                </a:cubicBezTo>
                <a:cubicBezTo>
                  <a:pt x="262" y="306"/>
                  <a:pt x="267" y="306"/>
                  <a:pt x="271" y="309"/>
                </a:cubicBezTo>
                <a:cubicBezTo>
                  <a:pt x="274" y="312"/>
                  <a:pt x="274" y="318"/>
                  <a:pt x="271" y="321"/>
                </a:cubicBezTo>
                <a:cubicBezTo>
                  <a:pt x="265" y="328"/>
                  <a:pt x="259" y="334"/>
                  <a:pt x="254" y="340"/>
                </a:cubicBezTo>
                <a:cubicBezTo>
                  <a:pt x="228" y="370"/>
                  <a:pt x="203" y="402"/>
                  <a:pt x="181" y="435"/>
                </a:cubicBezTo>
                <a:cubicBezTo>
                  <a:pt x="181" y="435"/>
                  <a:pt x="181" y="435"/>
                  <a:pt x="181" y="435"/>
                </a:cubicBezTo>
                <a:cubicBezTo>
                  <a:pt x="160" y="466"/>
                  <a:pt x="140" y="498"/>
                  <a:pt x="123" y="532"/>
                </a:cubicBezTo>
                <a:cubicBezTo>
                  <a:pt x="122" y="535"/>
                  <a:pt x="119" y="536"/>
                  <a:pt x="116" y="536"/>
                </a:cubicBezTo>
                <a:close/>
                <a:moveTo>
                  <a:pt x="1774" y="461"/>
                </a:moveTo>
                <a:cubicBezTo>
                  <a:pt x="1771" y="461"/>
                  <a:pt x="1768" y="459"/>
                  <a:pt x="1767" y="457"/>
                </a:cubicBezTo>
                <a:cubicBezTo>
                  <a:pt x="1763" y="450"/>
                  <a:pt x="1759" y="444"/>
                  <a:pt x="1755" y="438"/>
                </a:cubicBezTo>
                <a:cubicBezTo>
                  <a:pt x="1752" y="434"/>
                  <a:pt x="1753" y="429"/>
                  <a:pt x="1757" y="426"/>
                </a:cubicBezTo>
                <a:cubicBezTo>
                  <a:pt x="1761" y="424"/>
                  <a:pt x="1766" y="425"/>
                  <a:pt x="1769" y="428"/>
                </a:cubicBezTo>
                <a:cubicBezTo>
                  <a:pt x="1773" y="435"/>
                  <a:pt x="1777" y="441"/>
                  <a:pt x="1781" y="448"/>
                </a:cubicBezTo>
                <a:cubicBezTo>
                  <a:pt x="1784" y="451"/>
                  <a:pt x="1783" y="457"/>
                  <a:pt x="1779" y="459"/>
                </a:cubicBezTo>
                <a:cubicBezTo>
                  <a:pt x="1777" y="460"/>
                  <a:pt x="1776" y="461"/>
                  <a:pt x="1774" y="461"/>
                </a:cubicBezTo>
                <a:close/>
                <a:moveTo>
                  <a:pt x="1746" y="418"/>
                </a:moveTo>
                <a:cubicBezTo>
                  <a:pt x="1743" y="418"/>
                  <a:pt x="1740" y="417"/>
                  <a:pt x="1739" y="415"/>
                </a:cubicBezTo>
                <a:cubicBezTo>
                  <a:pt x="1710" y="375"/>
                  <a:pt x="1679" y="338"/>
                  <a:pt x="1645" y="303"/>
                </a:cubicBezTo>
                <a:cubicBezTo>
                  <a:pt x="1645" y="303"/>
                  <a:pt x="1645" y="303"/>
                  <a:pt x="1645" y="303"/>
                </a:cubicBezTo>
                <a:cubicBezTo>
                  <a:pt x="1624" y="281"/>
                  <a:pt x="1601" y="260"/>
                  <a:pt x="1577" y="240"/>
                </a:cubicBezTo>
                <a:cubicBezTo>
                  <a:pt x="1572" y="236"/>
                  <a:pt x="1567" y="232"/>
                  <a:pt x="1562" y="228"/>
                </a:cubicBezTo>
                <a:cubicBezTo>
                  <a:pt x="1559" y="225"/>
                  <a:pt x="1558" y="220"/>
                  <a:pt x="1561" y="216"/>
                </a:cubicBezTo>
                <a:cubicBezTo>
                  <a:pt x="1564" y="212"/>
                  <a:pt x="1569" y="212"/>
                  <a:pt x="1573" y="215"/>
                </a:cubicBezTo>
                <a:cubicBezTo>
                  <a:pt x="1578" y="219"/>
                  <a:pt x="1583" y="223"/>
                  <a:pt x="1588" y="227"/>
                </a:cubicBezTo>
                <a:cubicBezTo>
                  <a:pt x="1612" y="247"/>
                  <a:pt x="1635" y="269"/>
                  <a:pt x="1657" y="291"/>
                </a:cubicBezTo>
                <a:cubicBezTo>
                  <a:pt x="1657" y="291"/>
                  <a:pt x="1657" y="291"/>
                  <a:pt x="1657" y="291"/>
                </a:cubicBezTo>
                <a:cubicBezTo>
                  <a:pt x="1692" y="327"/>
                  <a:pt x="1724" y="365"/>
                  <a:pt x="1752" y="405"/>
                </a:cubicBezTo>
                <a:cubicBezTo>
                  <a:pt x="1755" y="409"/>
                  <a:pt x="1754" y="414"/>
                  <a:pt x="1750" y="417"/>
                </a:cubicBezTo>
                <a:cubicBezTo>
                  <a:pt x="1749" y="418"/>
                  <a:pt x="1747" y="418"/>
                  <a:pt x="1746" y="418"/>
                </a:cubicBezTo>
                <a:close/>
                <a:moveTo>
                  <a:pt x="284" y="304"/>
                </a:moveTo>
                <a:cubicBezTo>
                  <a:pt x="282" y="304"/>
                  <a:pt x="280" y="303"/>
                  <a:pt x="279" y="301"/>
                </a:cubicBezTo>
                <a:cubicBezTo>
                  <a:pt x="275" y="298"/>
                  <a:pt x="275" y="292"/>
                  <a:pt x="278" y="289"/>
                </a:cubicBezTo>
                <a:cubicBezTo>
                  <a:pt x="284" y="284"/>
                  <a:pt x="289" y="278"/>
                  <a:pt x="295" y="273"/>
                </a:cubicBezTo>
                <a:cubicBezTo>
                  <a:pt x="298" y="270"/>
                  <a:pt x="303" y="270"/>
                  <a:pt x="307" y="273"/>
                </a:cubicBezTo>
                <a:cubicBezTo>
                  <a:pt x="310" y="277"/>
                  <a:pt x="310" y="282"/>
                  <a:pt x="306" y="285"/>
                </a:cubicBezTo>
                <a:cubicBezTo>
                  <a:pt x="301" y="290"/>
                  <a:pt x="296" y="296"/>
                  <a:pt x="291" y="301"/>
                </a:cubicBezTo>
                <a:cubicBezTo>
                  <a:pt x="289" y="303"/>
                  <a:pt x="287" y="304"/>
                  <a:pt x="284" y="304"/>
                </a:cubicBezTo>
                <a:close/>
                <a:moveTo>
                  <a:pt x="321" y="268"/>
                </a:moveTo>
                <a:cubicBezTo>
                  <a:pt x="319" y="268"/>
                  <a:pt x="317" y="267"/>
                  <a:pt x="315" y="265"/>
                </a:cubicBezTo>
                <a:cubicBezTo>
                  <a:pt x="312" y="262"/>
                  <a:pt x="312" y="257"/>
                  <a:pt x="315" y="253"/>
                </a:cubicBezTo>
                <a:cubicBezTo>
                  <a:pt x="343" y="228"/>
                  <a:pt x="373" y="204"/>
                  <a:pt x="404" y="182"/>
                </a:cubicBezTo>
                <a:cubicBezTo>
                  <a:pt x="404" y="182"/>
                  <a:pt x="404" y="182"/>
                  <a:pt x="404" y="182"/>
                </a:cubicBezTo>
                <a:cubicBezTo>
                  <a:pt x="444" y="153"/>
                  <a:pt x="487" y="127"/>
                  <a:pt x="531" y="105"/>
                </a:cubicBezTo>
                <a:cubicBezTo>
                  <a:pt x="535" y="103"/>
                  <a:pt x="540" y="105"/>
                  <a:pt x="542" y="109"/>
                </a:cubicBezTo>
                <a:cubicBezTo>
                  <a:pt x="545" y="113"/>
                  <a:pt x="543" y="118"/>
                  <a:pt x="539" y="120"/>
                </a:cubicBezTo>
                <a:cubicBezTo>
                  <a:pt x="495" y="142"/>
                  <a:pt x="454" y="167"/>
                  <a:pt x="414" y="196"/>
                </a:cubicBezTo>
                <a:cubicBezTo>
                  <a:pt x="414" y="196"/>
                  <a:pt x="414" y="196"/>
                  <a:pt x="414" y="196"/>
                </a:cubicBezTo>
                <a:cubicBezTo>
                  <a:pt x="384" y="217"/>
                  <a:pt x="354" y="241"/>
                  <a:pt x="327" y="266"/>
                </a:cubicBezTo>
                <a:cubicBezTo>
                  <a:pt x="325" y="268"/>
                  <a:pt x="323" y="268"/>
                  <a:pt x="321" y="268"/>
                </a:cubicBezTo>
                <a:close/>
                <a:moveTo>
                  <a:pt x="1545" y="212"/>
                </a:moveTo>
                <a:cubicBezTo>
                  <a:pt x="1543" y="212"/>
                  <a:pt x="1542" y="212"/>
                  <a:pt x="1540" y="211"/>
                </a:cubicBezTo>
                <a:cubicBezTo>
                  <a:pt x="1534" y="206"/>
                  <a:pt x="1528" y="202"/>
                  <a:pt x="1522" y="197"/>
                </a:cubicBezTo>
                <a:cubicBezTo>
                  <a:pt x="1518" y="195"/>
                  <a:pt x="1517" y="189"/>
                  <a:pt x="1520" y="185"/>
                </a:cubicBezTo>
                <a:cubicBezTo>
                  <a:pt x="1523" y="182"/>
                  <a:pt x="1528" y="181"/>
                  <a:pt x="1532" y="183"/>
                </a:cubicBezTo>
                <a:cubicBezTo>
                  <a:pt x="1538" y="188"/>
                  <a:pt x="1544" y="192"/>
                  <a:pt x="1550" y="197"/>
                </a:cubicBezTo>
                <a:cubicBezTo>
                  <a:pt x="1554" y="200"/>
                  <a:pt x="1555" y="205"/>
                  <a:pt x="1552" y="209"/>
                </a:cubicBezTo>
                <a:cubicBezTo>
                  <a:pt x="1550" y="211"/>
                  <a:pt x="1548" y="212"/>
                  <a:pt x="1545" y="212"/>
                </a:cubicBezTo>
                <a:close/>
                <a:moveTo>
                  <a:pt x="1504" y="183"/>
                </a:moveTo>
                <a:cubicBezTo>
                  <a:pt x="1502" y="183"/>
                  <a:pt x="1501" y="182"/>
                  <a:pt x="1499" y="181"/>
                </a:cubicBezTo>
                <a:cubicBezTo>
                  <a:pt x="1459" y="154"/>
                  <a:pt x="1416" y="130"/>
                  <a:pt x="1372" y="109"/>
                </a:cubicBezTo>
                <a:cubicBezTo>
                  <a:pt x="1372" y="109"/>
                  <a:pt x="1372" y="109"/>
                  <a:pt x="1372" y="109"/>
                </a:cubicBezTo>
                <a:cubicBezTo>
                  <a:pt x="1339" y="93"/>
                  <a:pt x="1304" y="79"/>
                  <a:pt x="1268" y="67"/>
                </a:cubicBezTo>
                <a:cubicBezTo>
                  <a:pt x="1264" y="66"/>
                  <a:pt x="1262" y="61"/>
                  <a:pt x="1263" y="57"/>
                </a:cubicBezTo>
                <a:cubicBezTo>
                  <a:pt x="1265" y="52"/>
                  <a:pt x="1269" y="50"/>
                  <a:pt x="1274" y="51"/>
                </a:cubicBezTo>
                <a:cubicBezTo>
                  <a:pt x="1310" y="63"/>
                  <a:pt x="1345" y="78"/>
                  <a:pt x="1380" y="94"/>
                </a:cubicBezTo>
                <a:cubicBezTo>
                  <a:pt x="1380" y="94"/>
                  <a:pt x="1380" y="94"/>
                  <a:pt x="1380" y="94"/>
                </a:cubicBezTo>
                <a:cubicBezTo>
                  <a:pt x="1424" y="115"/>
                  <a:pt x="1468" y="140"/>
                  <a:pt x="1509" y="167"/>
                </a:cubicBezTo>
                <a:cubicBezTo>
                  <a:pt x="1512" y="170"/>
                  <a:pt x="1513" y="175"/>
                  <a:pt x="1511" y="179"/>
                </a:cubicBezTo>
                <a:cubicBezTo>
                  <a:pt x="1509" y="181"/>
                  <a:pt x="1507" y="183"/>
                  <a:pt x="1504" y="183"/>
                </a:cubicBezTo>
                <a:close/>
                <a:moveTo>
                  <a:pt x="560" y="109"/>
                </a:moveTo>
                <a:cubicBezTo>
                  <a:pt x="557" y="109"/>
                  <a:pt x="554" y="107"/>
                  <a:pt x="553" y="104"/>
                </a:cubicBezTo>
                <a:cubicBezTo>
                  <a:pt x="551" y="100"/>
                  <a:pt x="552" y="95"/>
                  <a:pt x="557" y="93"/>
                </a:cubicBezTo>
                <a:cubicBezTo>
                  <a:pt x="563" y="89"/>
                  <a:pt x="570" y="86"/>
                  <a:pt x="577" y="83"/>
                </a:cubicBezTo>
                <a:cubicBezTo>
                  <a:pt x="582" y="81"/>
                  <a:pt x="587" y="83"/>
                  <a:pt x="589" y="87"/>
                </a:cubicBezTo>
                <a:cubicBezTo>
                  <a:pt x="590" y="92"/>
                  <a:pt x="589" y="97"/>
                  <a:pt x="584" y="99"/>
                </a:cubicBezTo>
                <a:cubicBezTo>
                  <a:pt x="577" y="102"/>
                  <a:pt x="571" y="105"/>
                  <a:pt x="564" y="108"/>
                </a:cubicBezTo>
                <a:cubicBezTo>
                  <a:pt x="563" y="108"/>
                  <a:pt x="561" y="109"/>
                  <a:pt x="560" y="109"/>
                </a:cubicBezTo>
                <a:close/>
                <a:moveTo>
                  <a:pt x="607" y="88"/>
                </a:moveTo>
                <a:cubicBezTo>
                  <a:pt x="604" y="88"/>
                  <a:pt x="600" y="86"/>
                  <a:pt x="599" y="83"/>
                </a:cubicBezTo>
                <a:cubicBezTo>
                  <a:pt x="597" y="79"/>
                  <a:pt x="599" y="74"/>
                  <a:pt x="604" y="72"/>
                </a:cubicBezTo>
                <a:cubicBezTo>
                  <a:pt x="639" y="58"/>
                  <a:pt x="675" y="45"/>
                  <a:pt x="712" y="35"/>
                </a:cubicBezTo>
                <a:cubicBezTo>
                  <a:pt x="712" y="35"/>
                  <a:pt x="712" y="35"/>
                  <a:pt x="712" y="35"/>
                </a:cubicBezTo>
                <a:cubicBezTo>
                  <a:pt x="760" y="22"/>
                  <a:pt x="808" y="13"/>
                  <a:pt x="857" y="7"/>
                </a:cubicBezTo>
                <a:cubicBezTo>
                  <a:pt x="862" y="7"/>
                  <a:pt x="866" y="10"/>
                  <a:pt x="867" y="15"/>
                </a:cubicBezTo>
                <a:cubicBezTo>
                  <a:pt x="867" y="19"/>
                  <a:pt x="864" y="23"/>
                  <a:pt x="859" y="24"/>
                </a:cubicBezTo>
                <a:cubicBezTo>
                  <a:pt x="811" y="30"/>
                  <a:pt x="763" y="39"/>
                  <a:pt x="716" y="52"/>
                </a:cubicBezTo>
                <a:cubicBezTo>
                  <a:pt x="716" y="52"/>
                  <a:pt x="716" y="52"/>
                  <a:pt x="716" y="52"/>
                </a:cubicBezTo>
                <a:cubicBezTo>
                  <a:pt x="680" y="62"/>
                  <a:pt x="645" y="74"/>
                  <a:pt x="610" y="88"/>
                </a:cubicBezTo>
                <a:cubicBezTo>
                  <a:pt x="609" y="88"/>
                  <a:pt x="608" y="88"/>
                  <a:pt x="607" y="88"/>
                </a:cubicBezTo>
                <a:close/>
                <a:moveTo>
                  <a:pt x="1244" y="59"/>
                </a:moveTo>
                <a:cubicBezTo>
                  <a:pt x="1243" y="59"/>
                  <a:pt x="1243" y="59"/>
                  <a:pt x="1242" y="59"/>
                </a:cubicBezTo>
                <a:cubicBezTo>
                  <a:pt x="1235" y="57"/>
                  <a:pt x="1227" y="55"/>
                  <a:pt x="1220" y="53"/>
                </a:cubicBezTo>
                <a:cubicBezTo>
                  <a:pt x="1216" y="51"/>
                  <a:pt x="1213" y="47"/>
                  <a:pt x="1214" y="42"/>
                </a:cubicBezTo>
                <a:cubicBezTo>
                  <a:pt x="1216" y="38"/>
                  <a:pt x="1220" y="35"/>
                  <a:pt x="1225" y="36"/>
                </a:cubicBezTo>
                <a:cubicBezTo>
                  <a:pt x="1232" y="38"/>
                  <a:pt x="1239" y="40"/>
                  <a:pt x="1247" y="43"/>
                </a:cubicBezTo>
                <a:cubicBezTo>
                  <a:pt x="1251" y="44"/>
                  <a:pt x="1254" y="49"/>
                  <a:pt x="1252" y="53"/>
                </a:cubicBezTo>
                <a:cubicBezTo>
                  <a:pt x="1251" y="57"/>
                  <a:pt x="1248" y="59"/>
                  <a:pt x="1244" y="59"/>
                </a:cubicBezTo>
                <a:close/>
                <a:moveTo>
                  <a:pt x="1195" y="46"/>
                </a:moveTo>
                <a:cubicBezTo>
                  <a:pt x="1194" y="46"/>
                  <a:pt x="1194" y="46"/>
                  <a:pt x="1193" y="46"/>
                </a:cubicBezTo>
                <a:cubicBezTo>
                  <a:pt x="1146" y="34"/>
                  <a:pt x="1098" y="26"/>
                  <a:pt x="1050" y="22"/>
                </a:cubicBezTo>
                <a:cubicBezTo>
                  <a:pt x="1050" y="22"/>
                  <a:pt x="1049" y="22"/>
                  <a:pt x="1049" y="22"/>
                </a:cubicBezTo>
                <a:cubicBezTo>
                  <a:pt x="1012" y="18"/>
                  <a:pt x="975" y="17"/>
                  <a:pt x="937" y="18"/>
                </a:cubicBezTo>
                <a:cubicBezTo>
                  <a:pt x="937" y="18"/>
                  <a:pt x="937" y="18"/>
                  <a:pt x="937" y="18"/>
                </a:cubicBezTo>
                <a:cubicBezTo>
                  <a:pt x="933" y="18"/>
                  <a:pt x="929" y="15"/>
                  <a:pt x="929" y="10"/>
                </a:cubicBezTo>
                <a:cubicBezTo>
                  <a:pt x="929" y="5"/>
                  <a:pt x="932" y="1"/>
                  <a:pt x="937" y="1"/>
                </a:cubicBezTo>
                <a:cubicBezTo>
                  <a:pt x="975" y="0"/>
                  <a:pt x="1013" y="1"/>
                  <a:pt x="1051" y="5"/>
                </a:cubicBezTo>
                <a:cubicBezTo>
                  <a:pt x="1051" y="5"/>
                  <a:pt x="1051" y="5"/>
                  <a:pt x="1051" y="5"/>
                </a:cubicBezTo>
                <a:cubicBezTo>
                  <a:pt x="1100" y="9"/>
                  <a:pt x="1149" y="17"/>
                  <a:pt x="1197" y="29"/>
                </a:cubicBezTo>
                <a:cubicBezTo>
                  <a:pt x="1202" y="30"/>
                  <a:pt x="1205" y="35"/>
                  <a:pt x="1203" y="39"/>
                </a:cubicBezTo>
                <a:cubicBezTo>
                  <a:pt x="1202" y="43"/>
                  <a:pt x="1199" y="46"/>
                  <a:pt x="1195" y="46"/>
                </a:cubicBezTo>
                <a:close/>
                <a:moveTo>
                  <a:pt x="886" y="21"/>
                </a:moveTo>
                <a:cubicBezTo>
                  <a:pt x="882" y="21"/>
                  <a:pt x="878" y="18"/>
                  <a:pt x="878" y="13"/>
                </a:cubicBezTo>
                <a:cubicBezTo>
                  <a:pt x="878" y="9"/>
                  <a:pt x="881" y="5"/>
                  <a:pt x="886" y="4"/>
                </a:cubicBezTo>
                <a:cubicBezTo>
                  <a:pt x="888" y="4"/>
                  <a:pt x="891" y="4"/>
                  <a:pt x="894" y="4"/>
                </a:cubicBezTo>
                <a:cubicBezTo>
                  <a:pt x="899" y="3"/>
                  <a:pt x="904" y="3"/>
                  <a:pt x="908" y="3"/>
                </a:cubicBezTo>
                <a:cubicBezTo>
                  <a:pt x="913" y="2"/>
                  <a:pt x="917" y="6"/>
                  <a:pt x="917" y="11"/>
                </a:cubicBezTo>
                <a:cubicBezTo>
                  <a:pt x="918" y="15"/>
                  <a:pt x="914" y="19"/>
                  <a:pt x="909" y="20"/>
                </a:cubicBezTo>
                <a:cubicBezTo>
                  <a:pt x="905" y="20"/>
                  <a:pt x="900" y="20"/>
                  <a:pt x="895" y="21"/>
                </a:cubicBezTo>
                <a:cubicBezTo>
                  <a:pt x="892" y="21"/>
                  <a:pt x="890" y="21"/>
                  <a:pt x="887" y="21"/>
                </a:cubicBezTo>
                <a:cubicBezTo>
                  <a:pt x="887" y="21"/>
                  <a:pt x="887" y="21"/>
                  <a:pt x="886" y="21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55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09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663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217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2771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326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988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43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CB4777D2-D143-48BA-AD26-DD927600E987}"/>
              </a:ext>
            </a:extLst>
          </p:cNvPr>
          <p:cNvSpPr>
            <a:spLocks noEditPoints="1"/>
          </p:cNvSpPr>
          <p:nvPr/>
        </p:nvSpPr>
        <p:spPr bwMode="auto">
          <a:xfrm>
            <a:off x="4616643" y="1950436"/>
            <a:ext cx="2957127" cy="2957127"/>
          </a:xfrm>
          <a:custGeom>
            <a:avLst/>
            <a:gdLst>
              <a:gd name="T0" fmla="*/ 931 w 1861"/>
              <a:gd name="T1" fmla="*/ 1843 h 1860"/>
              <a:gd name="T2" fmla="*/ 1074 w 1861"/>
              <a:gd name="T3" fmla="*/ 1849 h 1860"/>
              <a:gd name="T4" fmla="*/ 867 w 1861"/>
              <a:gd name="T5" fmla="*/ 1850 h 1860"/>
              <a:gd name="T6" fmla="*/ 790 w 1861"/>
              <a:gd name="T7" fmla="*/ 1850 h 1860"/>
              <a:gd name="T8" fmla="*/ 629 w 1861"/>
              <a:gd name="T9" fmla="*/ 1792 h 1860"/>
              <a:gd name="T10" fmla="*/ 1148 w 1861"/>
              <a:gd name="T11" fmla="*/ 1826 h 1860"/>
              <a:gd name="T12" fmla="*/ 1176 w 1861"/>
              <a:gd name="T13" fmla="*/ 1812 h 1860"/>
              <a:gd name="T14" fmla="*/ 1356 w 1861"/>
              <a:gd name="T15" fmla="*/ 1757 h 1860"/>
              <a:gd name="T16" fmla="*/ 597 w 1861"/>
              <a:gd name="T17" fmla="*/ 1798 h 1860"/>
              <a:gd name="T18" fmla="*/ 571 w 1861"/>
              <a:gd name="T19" fmla="*/ 1788 h 1860"/>
              <a:gd name="T20" fmla="*/ 577 w 1861"/>
              <a:gd name="T21" fmla="*/ 1772 h 1860"/>
              <a:gd name="T22" fmla="*/ 1423 w 1861"/>
              <a:gd name="T23" fmla="*/ 1710 h 1860"/>
              <a:gd name="T24" fmla="*/ 1605 w 1861"/>
              <a:gd name="T25" fmla="*/ 1547 h 1860"/>
              <a:gd name="T26" fmla="*/ 350 w 1861"/>
              <a:gd name="T27" fmla="*/ 1657 h 1860"/>
              <a:gd name="T28" fmla="*/ 328 w 1861"/>
              <a:gd name="T29" fmla="*/ 1639 h 1860"/>
              <a:gd name="T30" fmla="*/ 340 w 1861"/>
              <a:gd name="T31" fmla="*/ 1638 h 1860"/>
              <a:gd name="T32" fmla="*/ 1636 w 1861"/>
              <a:gd name="T33" fmla="*/ 1537 h 1860"/>
              <a:gd name="T34" fmla="*/ 1759 w 1861"/>
              <a:gd name="T35" fmla="*/ 1314 h 1860"/>
              <a:gd name="T36" fmla="*/ 158 w 1861"/>
              <a:gd name="T37" fmla="*/ 1448 h 1860"/>
              <a:gd name="T38" fmla="*/ 170 w 1861"/>
              <a:gd name="T39" fmla="*/ 1450 h 1860"/>
              <a:gd name="T40" fmla="*/ 128 w 1861"/>
              <a:gd name="T41" fmla="*/ 1366 h 1860"/>
              <a:gd name="T42" fmla="*/ 14 w 1861"/>
              <a:gd name="T43" fmla="*/ 1086 h 1860"/>
              <a:gd name="T44" fmla="*/ 84 w 1861"/>
              <a:gd name="T45" fmla="*/ 1303 h 1860"/>
              <a:gd name="T46" fmla="*/ 1789 w 1861"/>
              <a:gd name="T47" fmla="*/ 1274 h 1860"/>
              <a:gd name="T48" fmla="*/ 1846 w 1861"/>
              <a:gd name="T49" fmla="*/ 1039 h 1860"/>
              <a:gd name="T50" fmla="*/ 18 w 1861"/>
              <a:gd name="T51" fmla="*/ 1065 h 1860"/>
              <a:gd name="T52" fmla="*/ 18 w 1861"/>
              <a:gd name="T53" fmla="*/ 1065 h 1860"/>
              <a:gd name="T54" fmla="*/ 19 w 1861"/>
              <a:gd name="T55" fmla="*/ 795 h 1860"/>
              <a:gd name="T56" fmla="*/ 15 w 1861"/>
              <a:gd name="T57" fmla="*/ 1037 h 1860"/>
              <a:gd name="T58" fmla="*/ 1848 w 1861"/>
              <a:gd name="T59" fmla="*/ 1027 h 1860"/>
              <a:gd name="T60" fmla="*/ 1838 w 1861"/>
              <a:gd name="T61" fmla="*/ 822 h 1860"/>
              <a:gd name="T62" fmla="*/ 1861 w 1861"/>
              <a:gd name="T63" fmla="*/ 930 h 1860"/>
              <a:gd name="T64" fmla="*/ 24 w 1861"/>
              <a:gd name="T65" fmla="*/ 767 h 1860"/>
              <a:gd name="T66" fmla="*/ 26 w 1861"/>
              <a:gd name="T67" fmla="*/ 756 h 1860"/>
              <a:gd name="T68" fmla="*/ 107 w 1861"/>
              <a:gd name="T69" fmla="*/ 537 h 1860"/>
              <a:gd name="T70" fmla="*/ 1824 w 1861"/>
              <a:gd name="T71" fmla="*/ 739 h 1860"/>
              <a:gd name="T72" fmla="*/ 1763 w 1861"/>
              <a:gd name="T73" fmla="*/ 553 h 1860"/>
              <a:gd name="T74" fmla="*/ 1834 w 1861"/>
              <a:gd name="T75" fmla="*/ 708 h 1860"/>
              <a:gd name="T76" fmla="*/ 104 w 1861"/>
              <a:gd name="T77" fmla="*/ 504 h 1860"/>
              <a:gd name="T78" fmla="*/ 121 w 1861"/>
              <a:gd name="T79" fmla="*/ 490 h 1860"/>
              <a:gd name="T80" fmla="*/ 161 w 1861"/>
              <a:gd name="T81" fmla="*/ 439 h 1860"/>
              <a:gd name="T82" fmla="*/ 1736 w 1861"/>
              <a:gd name="T83" fmla="*/ 482 h 1860"/>
              <a:gd name="T84" fmla="*/ 1569 w 1861"/>
              <a:gd name="T85" fmla="*/ 273 h 1860"/>
              <a:gd name="T86" fmla="*/ 1717 w 1861"/>
              <a:gd name="T87" fmla="*/ 459 h 1860"/>
              <a:gd name="T88" fmla="*/ 284 w 1861"/>
              <a:gd name="T89" fmla="*/ 286 h 1860"/>
              <a:gd name="T90" fmla="*/ 334 w 1861"/>
              <a:gd name="T91" fmla="*/ 216 h 1860"/>
              <a:gd name="T92" fmla="*/ 345 w 1861"/>
              <a:gd name="T93" fmla="*/ 229 h 1860"/>
              <a:gd name="T94" fmla="*/ 1562 w 1861"/>
              <a:gd name="T95" fmla="*/ 247 h 1860"/>
              <a:gd name="T96" fmla="*/ 1341 w 1861"/>
              <a:gd name="T97" fmla="*/ 105 h 1860"/>
              <a:gd name="T98" fmla="*/ 1544 w 1861"/>
              <a:gd name="T99" fmla="*/ 234 h 1860"/>
              <a:gd name="T100" fmla="*/ 512 w 1861"/>
              <a:gd name="T101" fmla="*/ 109 h 1860"/>
              <a:gd name="T102" fmla="*/ 526 w 1861"/>
              <a:gd name="T103" fmla="*/ 93 h 1860"/>
              <a:gd name="T104" fmla="*/ 550 w 1861"/>
              <a:gd name="T105" fmla="*/ 100 h 1860"/>
              <a:gd name="T106" fmla="*/ 1327 w 1861"/>
              <a:gd name="T107" fmla="*/ 89 h 1860"/>
              <a:gd name="T108" fmla="*/ 1079 w 1861"/>
              <a:gd name="T109" fmla="*/ 29 h 1860"/>
              <a:gd name="T110" fmla="*/ 1301 w 1861"/>
              <a:gd name="T111" fmla="*/ 77 h 1860"/>
              <a:gd name="T112" fmla="*/ 770 w 1861"/>
              <a:gd name="T113" fmla="*/ 14 h 1860"/>
              <a:gd name="T114" fmla="*/ 798 w 1861"/>
              <a:gd name="T115" fmla="*/ 10 h 1860"/>
              <a:gd name="T116" fmla="*/ 1024 w 1861"/>
              <a:gd name="T117" fmla="*/ 22 h 1860"/>
              <a:gd name="T118" fmla="*/ 1053 w 1861"/>
              <a:gd name="T119" fmla="*/ 25 h 1860"/>
              <a:gd name="T120" fmla="*/ 1061 w 1861"/>
              <a:gd name="T121" fmla="*/ 18 h 18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861" h="1860">
                <a:moveTo>
                  <a:pt x="931" y="1860"/>
                </a:moveTo>
                <a:cubicBezTo>
                  <a:pt x="922" y="1860"/>
                  <a:pt x="912" y="1860"/>
                  <a:pt x="903" y="1860"/>
                </a:cubicBezTo>
                <a:cubicBezTo>
                  <a:pt x="901" y="1860"/>
                  <a:pt x="899" y="1859"/>
                  <a:pt x="897" y="1857"/>
                </a:cubicBezTo>
                <a:cubicBezTo>
                  <a:pt x="896" y="1856"/>
                  <a:pt x="895" y="1854"/>
                  <a:pt x="895" y="1851"/>
                </a:cubicBezTo>
                <a:cubicBezTo>
                  <a:pt x="895" y="1847"/>
                  <a:pt x="899" y="1843"/>
                  <a:pt x="904" y="1843"/>
                </a:cubicBezTo>
                <a:cubicBezTo>
                  <a:pt x="904" y="1843"/>
                  <a:pt x="904" y="1843"/>
                  <a:pt x="904" y="1843"/>
                </a:cubicBezTo>
                <a:cubicBezTo>
                  <a:pt x="913" y="1843"/>
                  <a:pt x="922" y="1843"/>
                  <a:pt x="931" y="1843"/>
                </a:cubicBezTo>
                <a:cubicBezTo>
                  <a:pt x="958" y="1843"/>
                  <a:pt x="985" y="1842"/>
                  <a:pt x="1011" y="1840"/>
                </a:cubicBezTo>
                <a:cubicBezTo>
                  <a:pt x="1031" y="1838"/>
                  <a:pt x="1052" y="1836"/>
                  <a:pt x="1071" y="1833"/>
                </a:cubicBezTo>
                <a:cubicBezTo>
                  <a:pt x="1072" y="1833"/>
                  <a:pt x="1072" y="1833"/>
                  <a:pt x="1072" y="1833"/>
                </a:cubicBezTo>
                <a:cubicBezTo>
                  <a:pt x="1090" y="1830"/>
                  <a:pt x="1108" y="1826"/>
                  <a:pt x="1126" y="1822"/>
                </a:cubicBezTo>
                <a:cubicBezTo>
                  <a:pt x="1131" y="1821"/>
                  <a:pt x="1136" y="1824"/>
                  <a:pt x="1137" y="1829"/>
                </a:cubicBezTo>
                <a:cubicBezTo>
                  <a:pt x="1138" y="1833"/>
                  <a:pt x="1135" y="1838"/>
                  <a:pt x="1130" y="1839"/>
                </a:cubicBezTo>
                <a:cubicBezTo>
                  <a:pt x="1112" y="1843"/>
                  <a:pt x="1093" y="1846"/>
                  <a:pt x="1074" y="1849"/>
                </a:cubicBezTo>
                <a:cubicBezTo>
                  <a:pt x="1074" y="1849"/>
                  <a:pt x="1074" y="1849"/>
                  <a:pt x="1074" y="1849"/>
                </a:cubicBezTo>
                <a:cubicBezTo>
                  <a:pt x="1074" y="1849"/>
                  <a:pt x="1074" y="1849"/>
                  <a:pt x="1074" y="1849"/>
                </a:cubicBezTo>
                <a:cubicBezTo>
                  <a:pt x="1054" y="1853"/>
                  <a:pt x="1033" y="1855"/>
                  <a:pt x="1013" y="1857"/>
                </a:cubicBezTo>
                <a:cubicBezTo>
                  <a:pt x="986" y="1859"/>
                  <a:pt x="958" y="1860"/>
                  <a:pt x="931" y="1860"/>
                </a:cubicBezTo>
                <a:close/>
                <a:moveTo>
                  <a:pt x="875" y="1859"/>
                </a:moveTo>
                <a:cubicBezTo>
                  <a:pt x="875" y="1859"/>
                  <a:pt x="875" y="1859"/>
                  <a:pt x="875" y="1859"/>
                </a:cubicBezTo>
                <a:cubicBezTo>
                  <a:pt x="870" y="1858"/>
                  <a:pt x="867" y="1854"/>
                  <a:pt x="867" y="1850"/>
                </a:cubicBezTo>
                <a:cubicBezTo>
                  <a:pt x="867" y="1845"/>
                  <a:pt x="871" y="1841"/>
                  <a:pt x="876" y="1842"/>
                </a:cubicBezTo>
                <a:cubicBezTo>
                  <a:pt x="878" y="1842"/>
                  <a:pt x="880" y="1843"/>
                  <a:pt x="882" y="1845"/>
                </a:cubicBezTo>
                <a:cubicBezTo>
                  <a:pt x="883" y="1846"/>
                  <a:pt x="884" y="1849"/>
                  <a:pt x="884" y="1851"/>
                </a:cubicBezTo>
                <a:cubicBezTo>
                  <a:pt x="884" y="1855"/>
                  <a:pt x="880" y="1859"/>
                  <a:pt x="875" y="1859"/>
                </a:cubicBezTo>
                <a:close/>
                <a:moveTo>
                  <a:pt x="847" y="1857"/>
                </a:moveTo>
                <a:cubicBezTo>
                  <a:pt x="847" y="1857"/>
                  <a:pt x="847" y="1857"/>
                  <a:pt x="846" y="1857"/>
                </a:cubicBezTo>
                <a:cubicBezTo>
                  <a:pt x="828" y="1855"/>
                  <a:pt x="809" y="1852"/>
                  <a:pt x="790" y="1850"/>
                </a:cubicBezTo>
                <a:cubicBezTo>
                  <a:pt x="745" y="1843"/>
                  <a:pt x="700" y="1832"/>
                  <a:pt x="657" y="1819"/>
                </a:cubicBezTo>
                <a:cubicBezTo>
                  <a:pt x="646" y="1816"/>
                  <a:pt x="635" y="1812"/>
                  <a:pt x="624" y="1808"/>
                </a:cubicBezTo>
                <a:cubicBezTo>
                  <a:pt x="623" y="1808"/>
                  <a:pt x="623" y="1808"/>
                  <a:pt x="623" y="1808"/>
                </a:cubicBezTo>
                <a:cubicBezTo>
                  <a:pt x="623" y="1808"/>
                  <a:pt x="623" y="1808"/>
                  <a:pt x="623" y="1808"/>
                </a:cubicBezTo>
                <a:cubicBezTo>
                  <a:pt x="621" y="1807"/>
                  <a:pt x="620" y="1806"/>
                  <a:pt x="619" y="1804"/>
                </a:cubicBezTo>
                <a:cubicBezTo>
                  <a:pt x="618" y="1802"/>
                  <a:pt x="618" y="1800"/>
                  <a:pt x="619" y="1797"/>
                </a:cubicBezTo>
                <a:cubicBezTo>
                  <a:pt x="620" y="1793"/>
                  <a:pt x="625" y="1791"/>
                  <a:pt x="629" y="1792"/>
                </a:cubicBezTo>
                <a:cubicBezTo>
                  <a:pt x="640" y="1796"/>
                  <a:pt x="651" y="1800"/>
                  <a:pt x="662" y="1803"/>
                </a:cubicBezTo>
                <a:cubicBezTo>
                  <a:pt x="704" y="1816"/>
                  <a:pt x="748" y="1826"/>
                  <a:pt x="792" y="1833"/>
                </a:cubicBezTo>
                <a:cubicBezTo>
                  <a:pt x="811" y="1836"/>
                  <a:pt x="829" y="1838"/>
                  <a:pt x="848" y="1840"/>
                </a:cubicBezTo>
                <a:cubicBezTo>
                  <a:pt x="853" y="1840"/>
                  <a:pt x="856" y="1844"/>
                  <a:pt x="856" y="1849"/>
                </a:cubicBezTo>
                <a:cubicBezTo>
                  <a:pt x="855" y="1853"/>
                  <a:pt x="852" y="1857"/>
                  <a:pt x="847" y="1857"/>
                </a:cubicBezTo>
                <a:close/>
                <a:moveTo>
                  <a:pt x="1156" y="1832"/>
                </a:moveTo>
                <a:cubicBezTo>
                  <a:pt x="1152" y="1832"/>
                  <a:pt x="1149" y="1830"/>
                  <a:pt x="1148" y="1826"/>
                </a:cubicBezTo>
                <a:cubicBezTo>
                  <a:pt x="1146" y="1822"/>
                  <a:pt x="1149" y="1817"/>
                  <a:pt x="1154" y="1816"/>
                </a:cubicBezTo>
                <a:cubicBezTo>
                  <a:pt x="1158" y="1815"/>
                  <a:pt x="1163" y="1817"/>
                  <a:pt x="1164" y="1822"/>
                </a:cubicBezTo>
                <a:cubicBezTo>
                  <a:pt x="1165" y="1826"/>
                  <a:pt x="1162" y="1831"/>
                  <a:pt x="1158" y="1832"/>
                </a:cubicBezTo>
                <a:cubicBezTo>
                  <a:pt x="1157" y="1832"/>
                  <a:pt x="1157" y="1832"/>
                  <a:pt x="1156" y="1832"/>
                </a:cubicBezTo>
                <a:close/>
                <a:moveTo>
                  <a:pt x="1183" y="1825"/>
                </a:moveTo>
                <a:cubicBezTo>
                  <a:pt x="1179" y="1825"/>
                  <a:pt x="1176" y="1823"/>
                  <a:pt x="1175" y="1819"/>
                </a:cubicBezTo>
                <a:cubicBezTo>
                  <a:pt x="1174" y="1817"/>
                  <a:pt x="1175" y="1814"/>
                  <a:pt x="1176" y="1812"/>
                </a:cubicBezTo>
                <a:cubicBezTo>
                  <a:pt x="1177" y="1811"/>
                  <a:pt x="1179" y="1809"/>
                  <a:pt x="1181" y="1808"/>
                </a:cubicBezTo>
                <a:cubicBezTo>
                  <a:pt x="1235" y="1793"/>
                  <a:pt x="1287" y="1773"/>
                  <a:pt x="1337" y="1748"/>
                </a:cubicBezTo>
                <a:cubicBezTo>
                  <a:pt x="1341" y="1746"/>
                  <a:pt x="1345" y="1744"/>
                  <a:pt x="1348" y="1742"/>
                </a:cubicBezTo>
                <a:cubicBezTo>
                  <a:pt x="1361" y="1735"/>
                  <a:pt x="1374" y="1728"/>
                  <a:pt x="1387" y="1721"/>
                </a:cubicBezTo>
                <a:cubicBezTo>
                  <a:pt x="1391" y="1719"/>
                  <a:pt x="1396" y="1720"/>
                  <a:pt x="1398" y="1724"/>
                </a:cubicBezTo>
                <a:cubicBezTo>
                  <a:pt x="1401" y="1728"/>
                  <a:pt x="1399" y="1734"/>
                  <a:pt x="1395" y="1736"/>
                </a:cubicBezTo>
                <a:cubicBezTo>
                  <a:pt x="1383" y="1743"/>
                  <a:pt x="1369" y="1750"/>
                  <a:pt x="1356" y="1757"/>
                </a:cubicBezTo>
                <a:cubicBezTo>
                  <a:pt x="1352" y="1759"/>
                  <a:pt x="1349" y="1761"/>
                  <a:pt x="1345" y="1763"/>
                </a:cubicBezTo>
                <a:cubicBezTo>
                  <a:pt x="1345" y="1763"/>
                  <a:pt x="1345" y="1763"/>
                  <a:pt x="1345" y="1763"/>
                </a:cubicBezTo>
                <a:cubicBezTo>
                  <a:pt x="1345" y="1763"/>
                  <a:pt x="1345" y="1763"/>
                  <a:pt x="1344" y="1763"/>
                </a:cubicBezTo>
                <a:cubicBezTo>
                  <a:pt x="1294" y="1788"/>
                  <a:pt x="1240" y="1809"/>
                  <a:pt x="1185" y="1825"/>
                </a:cubicBezTo>
                <a:cubicBezTo>
                  <a:pt x="1185" y="1825"/>
                  <a:pt x="1184" y="1825"/>
                  <a:pt x="1183" y="1825"/>
                </a:cubicBezTo>
                <a:close/>
                <a:moveTo>
                  <a:pt x="600" y="1799"/>
                </a:moveTo>
                <a:cubicBezTo>
                  <a:pt x="599" y="1799"/>
                  <a:pt x="598" y="1799"/>
                  <a:pt x="597" y="1798"/>
                </a:cubicBezTo>
                <a:cubicBezTo>
                  <a:pt x="595" y="1798"/>
                  <a:pt x="593" y="1796"/>
                  <a:pt x="592" y="1794"/>
                </a:cubicBezTo>
                <a:cubicBezTo>
                  <a:pt x="591" y="1792"/>
                  <a:pt x="591" y="1790"/>
                  <a:pt x="592" y="1787"/>
                </a:cubicBezTo>
                <a:cubicBezTo>
                  <a:pt x="594" y="1783"/>
                  <a:pt x="599" y="1781"/>
                  <a:pt x="603" y="1783"/>
                </a:cubicBezTo>
                <a:cubicBezTo>
                  <a:pt x="607" y="1784"/>
                  <a:pt x="610" y="1789"/>
                  <a:pt x="608" y="1793"/>
                </a:cubicBezTo>
                <a:cubicBezTo>
                  <a:pt x="607" y="1797"/>
                  <a:pt x="604" y="1799"/>
                  <a:pt x="600" y="1799"/>
                </a:cubicBezTo>
                <a:close/>
                <a:moveTo>
                  <a:pt x="574" y="1788"/>
                </a:moveTo>
                <a:cubicBezTo>
                  <a:pt x="573" y="1788"/>
                  <a:pt x="572" y="1788"/>
                  <a:pt x="571" y="1788"/>
                </a:cubicBezTo>
                <a:cubicBezTo>
                  <a:pt x="553" y="1780"/>
                  <a:pt x="536" y="1772"/>
                  <a:pt x="519" y="1764"/>
                </a:cubicBezTo>
                <a:cubicBezTo>
                  <a:pt x="467" y="1739"/>
                  <a:pt x="418" y="1709"/>
                  <a:pt x="373" y="1675"/>
                </a:cubicBezTo>
                <a:cubicBezTo>
                  <a:pt x="373" y="1675"/>
                  <a:pt x="373" y="1675"/>
                  <a:pt x="373" y="1675"/>
                </a:cubicBezTo>
                <a:cubicBezTo>
                  <a:pt x="369" y="1672"/>
                  <a:pt x="368" y="1666"/>
                  <a:pt x="371" y="1663"/>
                </a:cubicBezTo>
                <a:cubicBezTo>
                  <a:pt x="374" y="1659"/>
                  <a:pt x="379" y="1658"/>
                  <a:pt x="383" y="1661"/>
                </a:cubicBezTo>
                <a:cubicBezTo>
                  <a:pt x="428" y="1694"/>
                  <a:pt x="476" y="1724"/>
                  <a:pt x="526" y="1749"/>
                </a:cubicBezTo>
                <a:cubicBezTo>
                  <a:pt x="543" y="1757"/>
                  <a:pt x="560" y="1765"/>
                  <a:pt x="577" y="1772"/>
                </a:cubicBezTo>
                <a:cubicBezTo>
                  <a:pt x="581" y="1774"/>
                  <a:pt x="583" y="1779"/>
                  <a:pt x="582" y="1783"/>
                </a:cubicBezTo>
                <a:cubicBezTo>
                  <a:pt x="580" y="1786"/>
                  <a:pt x="577" y="1788"/>
                  <a:pt x="574" y="1788"/>
                </a:cubicBezTo>
                <a:close/>
                <a:moveTo>
                  <a:pt x="1415" y="1723"/>
                </a:moveTo>
                <a:cubicBezTo>
                  <a:pt x="1412" y="1723"/>
                  <a:pt x="1410" y="1721"/>
                  <a:pt x="1408" y="1719"/>
                </a:cubicBezTo>
                <a:cubicBezTo>
                  <a:pt x="1407" y="1717"/>
                  <a:pt x="1407" y="1714"/>
                  <a:pt x="1407" y="1712"/>
                </a:cubicBezTo>
                <a:cubicBezTo>
                  <a:pt x="1408" y="1710"/>
                  <a:pt x="1409" y="1708"/>
                  <a:pt x="1411" y="1707"/>
                </a:cubicBezTo>
                <a:cubicBezTo>
                  <a:pt x="1415" y="1704"/>
                  <a:pt x="1420" y="1706"/>
                  <a:pt x="1423" y="1710"/>
                </a:cubicBezTo>
                <a:cubicBezTo>
                  <a:pt x="1425" y="1714"/>
                  <a:pt x="1424" y="1719"/>
                  <a:pt x="1420" y="1721"/>
                </a:cubicBezTo>
                <a:cubicBezTo>
                  <a:pt x="1418" y="1722"/>
                  <a:pt x="1417" y="1723"/>
                  <a:pt x="1415" y="1723"/>
                </a:cubicBezTo>
                <a:close/>
                <a:moveTo>
                  <a:pt x="1439" y="1707"/>
                </a:moveTo>
                <a:cubicBezTo>
                  <a:pt x="1436" y="1707"/>
                  <a:pt x="1434" y="1706"/>
                  <a:pt x="1432" y="1704"/>
                </a:cubicBezTo>
                <a:cubicBezTo>
                  <a:pt x="1429" y="1700"/>
                  <a:pt x="1431" y="1694"/>
                  <a:pt x="1434" y="1692"/>
                </a:cubicBezTo>
                <a:cubicBezTo>
                  <a:pt x="1481" y="1661"/>
                  <a:pt x="1525" y="1626"/>
                  <a:pt x="1566" y="1587"/>
                </a:cubicBezTo>
                <a:cubicBezTo>
                  <a:pt x="1579" y="1574"/>
                  <a:pt x="1592" y="1560"/>
                  <a:pt x="1605" y="1547"/>
                </a:cubicBezTo>
                <a:cubicBezTo>
                  <a:pt x="1608" y="1543"/>
                  <a:pt x="1613" y="1543"/>
                  <a:pt x="1617" y="1546"/>
                </a:cubicBezTo>
                <a:cubicBezTo>
                  <a:pt x="1620" y="1549"/>
                  <a:pt x="1620" y="1555"/>
                  <a:pt x="1617" y="1558"/>
                </a:cubicBezTo>
                <a:cubicBezTo>
                  <a:pt x="1604" y="1572"/>
                  <a:pt x="1591" y="1586"/>
                  <a:pt x="1577" y="1599"/>
                </a:cubicBezTo>
                <a:cubicBezTo>
                  <a:pt x="1536" y="1639"/>
                  <a:pt x="1491" y="1675"/>
                  <a:pt x="1444" y="1706"/>
                </a:cubicBezTo>
                <a:cubicBezTo>
                  <a:pt x="1442" y="1707"/>
                  <a:pt x="1441" y="1707"/>
                  <a:pt x="1439" y="1707"/>
                </a:cubicBezTo>
                <a:close/>
                <a:moveTo>
                  <a:pt x="356" y="1659"/>
                </a:moveTo>
                <a:cubicBezTo>
                  <a:pt x="354" y="1659"/>
                  <a:pt x="352" y="1658"/>
                  <a:pt x="350" y="1657"/>
                </a:cubicBezTo>
                <a:cubicBezTo>
                  <a:pt x="348" y="1656"/>
                  <a:pt x="347" y="1654"/>
                  <a:pt x="347" y="1651"/>
                </a:cubicBezTo>
                <a:cubicBezTo>
                  <a:pt x="347" y="1649"/>
                  <a:pt x="347" y="1647"/>
                  <a:pt x="349" y="1645"/>
                </a:cubicBezTo>
                <a:cubicBezTo>
                  <a:pt x="352" y="1642"/>
                  <a:pt x="357" y="1641"/>
                  <a:pt x="361" y="1644"/>
                </a:cubicBezTo>
                <a:cubicBezTo>
                  <a:pt x="364" y="1647"/>
                  <a:pt x="365" y="1652"/>
                  <a:pt x="362" y="1656"/>
                </a:cubicBezTo>
                <a:cubicBezTo>
                  <a:pt x="361" y="1658"/>
                  <a:pt x="358" y="1659"/>
                  <a:pt x="356" y="1659"/>
                </a:cubicBezTo>
                <a:close/>
                <a:moveTo>
                  <a:pt x="334" y="1641"/>
                </a:moveTo>
                <a:cubicBezTo>
                  <a:pt x="332" y="1641"/>
                  <a:pt x="330" y="1640"/>
                  <a:pt x="328" y="1639"/>
                </a:cubicBezTo>
                <a:cubicBezTo>
                  <a:pt x="314" y="1627"/>
                  <a:pt x="300" y="1614"/>
                  <a:pt x="286" y="1601"/>
                </a:cubicBezTo>
                <a:cubicBezTo>
                  <a:pt x="245" y="1561"/>
                  <a:pt x="207" y="1518"/>
                  <a:pt x="174" y="1471"/>
                </a:cubicBezTo>
                <a:cubicBezTo>
                  <a:pt x="171" y="1467"/>
                  <a:pt x="172" y="1462"/>
                  <a:pt x="176" y="1459"/>
                </a:cubicBezTo>
                <a:cubicBezTo>
                  <a:pt x="180" y="1457"/>
                  <a:pt x="185" y="1458"/>
                  <a:pt x="188" y="1461"/>
                </a:cubicBezTo>
                <a:cubicBezTo>
                  <a:pt x="220" y="1507"/>
                  <a:pt x="257" y="1550"/>
                  <a:pt x="298" y="1588"/>
                </a:cubicBezTo>
                <a:cubicBezTo>
                  <a:pt x="311" y="1601"/>
                  <a:pt x="325" y="1614"/>
                  <a:pt x="339" y="1626"/>
                </a:cubicBezTo>
                <a:cubicBezTo>
                  <a:pt x="343" y="1629"/>
                  <a:pt x="343" y="1634"/>
                  <a:pt x="340" y="1638"/>
                </a:cubicBezTo>
                <a:cubicBezTo>
                  <a:pt x="339" y="1640"/>
                  <a:pt x="336" y="1641"/>
                  <a:pt x="334" y="1641"/>
                </a:cubicBezTo>
                <a:close/>
                <a:moveTo>
                  <a:pt x="1630" y="1540"/>
                </a:moveTo>
                <a:cubicBezTo>
                  <a:pt x="1628" y="1540"/>
                  <a:pt x="1626" y="1539"/>
                  <a:pt x="1624" y="1538"/>
                </a:cubicBezTo>
                <a:cubicBezTo>
                  <a:pt x="1621" y="1535"/>
                  <a:pt x="1620" y="1529"/>
                  <a:pt x="1623" y="1526"/>
                </a:cubicBezTo>
                <a:cubicBezTo>
                  <a:pt x="1626" y="1522"/>
                  <a:pt x="1632" y="1522"/>
                  <a:pt x="1635" y="1525"/>
                </a:cubicBezTo>
                <a:cubicBezTo>
                  <a:pt x="1637" y="1526"/>
                  <a:pt x="1638" y="1528"/>
                  <a:pt x="1638" y="1531"/>
                </a:cubicBezTo>
                <a:cubicBezTo>
                  <a:pt x="1638" y="1533"/>
                  <a:pt x="1638" y="1535"/>
                  <a:pt x="1636" y="1537"/>
                </a:cubicBezTo>
                <a:cubicBezTo>
                  <a:pt x="1634" y="1539"/>
                  <a:pt x="1632" y="1540"/>
                  <a:pt x="1630" y="1540"/>
                </a:cubicBezTo>
                <a:close/>
                <a:moveTo>
                  <a:pt x="1648" y="1518"/>
                </a:moveTo>
                <a:cubicBezTo>
                  <a:pt x="1646" y="1518"/>
                  <a:pt x="1644" y="1517"/>
                  <a:pt x="1642" y="1516"/>
                </a:cubicBezTo>
                <a:cubicBezTo>
                  <a:pt x="1641" y="1515"/>
                  <a:pt x="1640" y="1513"/>
                  <a:pt x="1639" y="1510"/>
                </a:cubicBezTo>
                <a:cubicBezTo>
                  <a:pt x="1639" y="1508"/>
                  <a:pt x="1640" y="1506"/>
                  <a:pt x="1641" y="1504"/>
                </a:cubicBezTo>
                <a:cubicBezTo>
                  <a:pt x="1676" y="1461"/>
                  <a:pt x="1707" y="1414"/>
                  <a:pt x="1734" y="1364"/>
                </a:cubicBezTo>
                <a:cubicBezTo>
                  <a:pt x="1743" y="1348"/>
                  <a:pt x="1751" y="1331"/>
                  <a:pt x="1759" y="1314"/>
                </a:cubicBezTo>
                <a:cubicBezTo>
                  <a:pt x="1761" y="1310"/>
                  <a:pt x="1766" y="1308"/>
                  <a:pt x="1770" y="1310"/>
                </a:cubicBezTo>
                <a:cubicBezTo>
                  <a:pt x="1775" y="1312"/>
                  <a:pt x="1776" y="1317"/>
                  <a:pt x="1775" y="1321"/>
                </a:cubicBezTo>
                <a:cubicBezTo>
                  <a:pt x="1767" y="1338"/>
                  <a:pt x="1758" y="1356"/>
                  <a:pt x="1749" y="1372"/>
                </a:cubicBezTo>
                <a:cubicBezTo>
                  <a:pt x="1722" y="1423"/>
                  <a:pt x="1690" y="1471"/>
                  <a:pt x="1654" y="1515"/>
                </a:cubicBezTo>
                <a:cubicBezTo>
                  <a:pt x="1653" y="1517"/>
                  <a:pt x="1650" y="1518"/>
                  <a:pt x="1648" y="1518"/>
                </a:cubicBezTo>
                <a:close/>
                <a:moveTo>
                  <a:pt x="165" y="1452"/>
                </a:moveTo>
                <a:cubicBezTo>
                  <a:pt x="162" y="1452"/>
                  <a:pt x="159" y="1450"/>
                  <a:pt x="158" y="1448"/>
                </a:cubicBezTo>
                <a:cubicBezTo>
                  <a:pt x="158" y="1448"/>
                  <a:pt x="158" y="1448"/>
                  <a:pt x="158" y="1448"/>
                </a:cubicBezTo>
                <a:cubicBezTo>
                  <a:pt x="158" y="1448"/>
                  <a:pt x="158" y="1448"/>
                  <a:pt x="158" y="1448"/>
                </a:cubicBezTo>
                <a:cubicBezTo>
                  <a:pt x="157" y="1446"/>
                  <a:pt x="156" y="1444"/>
                  <a:pt x="157" y="1441"/>
                </a:cubicBezTo>
                <a:cubicBezTo>
                  <a:pt x="157" y="1439"/>
                  <a:pt x="158" y="1437"/>
                  <a:pt x="160" y="1436"/>
                </a:cubicBezTo>
                <a:cubicBezTo>
                  <a:pt x="164" y="1434"/>
                  <a:pt x="169" y="1435"/>
                  <a:pt x="172" y="1438"/>
                </a:cubicBezTo>
                <a:cubicBezTo>
                  <a:pt x="172" y="1438"/>
                  <a:pt x="172" y="1438"/>
                  <a:pt x="172" y="1438"/>
                </a:cubicBezTo>
                <a:cubicBezTo>
                  <a:pt x="175" y="1442"/>
                  <a:pt x="173" y="1448"/>
                  <a:pt x="170" y="1450"/>
                </a:cubicBezTo>
                <a:cubicBezTo>
                  <a:pt x="168" y="1451"/>
                  <a:pt x="167" y="1452"/>
                  <a:pt x="165" y="1452"/>
                </a:cubicBezTo>
                <a:close/>
                <a:moveTo>
                  <a:pt x="150" y="1428"/>
                </a:moveTo>
                <a:cubicBezTo>
                  <a:pt x="147" y="1428"/>
                  <a:pt x="144" y="1426"/>
                  <a:pt x="142" y="1424"/>
                </a:cubicBezTo>
                <a:cubicBezTo>
                  <a:pt x="132" y="1408"/>
                  <a:pt x="122" y="1391"/>
                  <a:pt x="114" y="1375"/>
                </a:cubicBezTo>
                <a:cubicBezTo>
                  <a:pt x="112" y="1373"/>
                  <a:pt x="112" y="1370"/>
                  <a:pt x="113" y="1368"/>
                </a:cubicBezTo>
                <a:cubicBezTo>
                  <a:pt x="113" y="1366"/>
                  <a:pt x="115" y="1364"/>
                  <a:pt x="117" y="1363"/>
                </a:cubicBezTo>
                <a:cubicBezTo>
                  <a:pt x="121" y="1361"/>
                  <a:pt x="126" y="1362"/>
                  <a:pt x="128" y="1366"/>
                </a:cubicBezTo>
                <a:cubicBezTo>
                  <a:pt x="137" y="1383"/>
                  <a:pt x="147" y="1399"/>
                  <a:pt x="157" y="1415"/>
                </a:cubicBezTo>
                <a:cubicBezTo>
                  <a:pt x="159" y="1419"/>
                  <a:pt x="158" y="1424"/>
                  <a:pt x="154" y="1427"/>
                </a:cubicBezTo>
                <a:cubicBezTo>
                  <a:pt x="153" y="1427"/>
                  <a:pt x="151" y="1428"/>
                  <a:pt x="150" y="1428"/>
                </a:cubicBezTo>
                <a:close/>
                <a:moveTo>
                  <a:pt x="84" y="1303"/>
                </a:moveTo>
                <a:cubicBezTo>
                  <a:pt x="81" y="1303"/>
                  <a:pt x="78" y="1301"/>
                  <a:pt x="76" y="1298"/>
                </a:cubicBezTo>
                <a:cubicBezTo>
                  <a:pt x="70" y="1283"/>
                  <a:pt x="64" y="1267"/>
                  <a:pt x="58" y="1251"/>
                </a:cubicBezTo>
                <a:cubicBezTo>
                  <a:pt x="38" y="1198"/>
                  <a:pt x="23" y="1142"/>
                  <a:pt x="14" y="1086"/>
                </a:cubicBezTo>
                <a:cubicBezTo>
                  <a:pt x="13" y="1084"/>
                  <a:pt x="14" y="1082"/>
                  <a:pt x="15" y="1080"/>
                </a:cubicBezTo>
                <a:cubicBezTo>
                  <a:pt x="16" y="1078"/>
                  <a:pt x="18" y="1077"/>
                  <a:pt x="21" y="1076"/>
                </a:cubicBezTo>
                <a:cubicBezTo>
                  <a:pt x="25" y="1076"/>
                  <a:pt x="30" y="1079"/>
                  <a:pt x="30" y="1083"/>
                </a:cubicBezTo>
                <a:cubicBezTo>
                  <a:pt x="40" y="1138"/>
                  <a:pt x="54" y="1193"/>
                  <a:pt x="74" y="1246"/>
                </a:cubicBezTo>
                <a:cubicBezTo>
                  <a:pt x="79" y="1261"/>
                  <a:pt x="86" y="1276"/>
                  <a:pt x="92" y="1292"/>
                </a:cubicBezTo>
                <a:cubicBezTo>
                  <a:pt x="94" y="1296"/>
                  <a:pt x="92" y="1301"/>
                  <a:pt x="88" y="1303"/>
                </a:cubicBezTo>
                <a:cubicBezTo>
                  <a:pt x="87" y="1303"/>
                  <a:pt x="85" y="1303"/>
                  <a:pt x="84" y="1303"/>
                </a:cubicBezTo>
                <a:close/>
                <a:moveTo>
                  <a:pt x="1778" y="1300"/>
                </a:moveTo>
                <a:cubicBezTo>
                  <a:pt x="1777" y="1300"/>
                  <a:pt x="1776" y="1300"/>
                  <a:pt x="1775" y="1300"/>
                </a:cubicBezTo>
                <a:cubicBezTo>
                  <a:pt x="1771" y="1298"/>
                  <a:pt x="1769" y="1293"/>
                  <a:pt x="1771" y="1289"/>
                </a:cubicBezTo>
                <a:cubicBezTo>
                  <a:pt x="1772" y="1284"/>
                  <a:pt x="1777" y="1282"/>
                  <a:pt x="1782" y="1284"/>
                </a:cubicBezTo>
                <a:cubicBezTo>
                  <a:pt x="1786" y="1286"/>
                  <a:pt x="1788" y="1291"/>
                  <a:pt x="1786" y="1295"/>
                </a:cubicBezTo>
                <a:cubicBezTo>
                  <a:pt x="1785" y="1298"/>
                  <a:pt x="1782" y="1300"/>
                  <a:pt x="1778" y="1300"/>
                </a:cubicBezTo>
                <a:close/>
                <a:moveTo>
                  <a:pt x="1789" y="1274"/>
                </a:moveTo>
                <a:cubicBezTo>
                  <a:pt x="1788" y="1274"/>
                  <a:pt x="1787" y="1274"/>
                  <a:pt x="1786" y="1274"/>
                </a:cubicBezTo>
                <a:cubicBezTo>
                  <a:pt x="1784" y="1273"/>
                  <a:pt x="1782" y="1271"/>
                  <a:pt x="1781" y="1269"/>
                </a:cubicBezTo>
                <a:cubicBezTo>
                  <a:pt x="1780" y="1267"/>
                  <a:pt x="1780" y="1265"/>
                  <a:pt x="1781" y="1263"/>
                </a:cubicBezTo>
                <a:cubicBezTo>
                  <a:pt x="1787" y="1248"/>
                  <a:pt x="1792" y="1234"/>
                  <a:pt x="1797" y="1219"/>
                </a:cubicBezTo>
                <a:cubicBezTo>
                  <a:pt x="1810" y="1181"/>
                  <a:pt x="1820" y="1141"/>
                  <a:pt x="1828" y="1101"/>
                </a:cubicBezTo>
                <a:cubicBezTo>
                  <a:pt x="1831" y="1083"/>
                  <a:pt x="1834" y="1065"/>
                  <a:pt x="1836" y="1046"/>
                </a:cubicBezTo>
                <a:cubicBezTo>
                  <a:pt x="1837" y="1041"/>
                  <a:pt x="1841" y="1038"/>
                  <a:pt x="1846" y="1039"/>
                </a:cubicBezTo>
                <a:cubicBezTo>
                  <a:pt x="1851" y="1039"/>
                  <a:pt x="1854" y="1044"/>
                  <a:pt x="1853" y="1048"/>
                </a:cubicBezTo>
                <a:cubicBezTo>
                  <a:pt x="1851" y="1067"/>
                  <a:pt x="1848" y="1086"/>
                  <a:pt x="1844" y="1105"/>
                </a:cubicBezTo>
                <a:cubicBezTo>
                  <a:pt x="1837" y="1145"/>
                  <a:pt x="1826" y="1185"/>
                  <a:pt x="1813" y="1224"/>
                </a:cubicBezTo>
                <a:cubicBezTo>
                  <a:pt x="1808" y="1239"/>
                  <a:pt x="1803" y="1254"/>
                  <a:pt x="1797" y="1269"/>
                </a:cubicBezTo>
                <a:cubicBezTo>
                  <a:pt x="1797" y="1269"/>
                  <a:pt x="1797" y="1269"/>
                  <a:pt x="1797" y="1269"/>
                </a:cubicBezTo>
                <a:cubicBezTo>
                  <a:pt x="1796" y="1272"/>
                  <a:pt x="1793" y="1274"/>
                  <a:pt x="1789" y="1274"/>
                </a:cubicBezTo>
                <a:close/>
                <a:moveTo>
                  <a:pt x="18" y="1065"/>
                </a:moveTo>
                <a:cubicBezTo>
                  <a:pt x="13" y="1065"/>
                  <a:pt x="10" y="1062"/>
                  <a:pt x="9" y="1058"/>
                </a:cubicBezTo>
                <a:cubicBezTo>
                  <a:pt x="9" y="1056"/>
                  <a:pt x="10" y="1053"/>
                  <a:pt x="11" y="1052"/>
                </a:cubicBezTo>
                <a:cubicBezTo>
                  <a:pt x="12" y="1050"/>
                  <a:pt x="14" y="1049"/>
                  <a:pt x="16" y="1048"/>
                </a:cubicBezTo>
                <a:cubicBezTo>
                  <a:pt x="21" y="1048"/>
                  <a:pt x="25" y="1051"/>
                  <a:pt x="26" y="1056"/>
                </a:cubicBezTo>
                <a:cubicBezTo>
                  <a:pt x="26" y="1058"/>
                  <a:pt x="26" y="1060"/>
                  <a:pt x="24" y="1062"/>
                </a:cubicBezTo>
                <a:cubicBezTo>
                  <a:pt x="23" y="1064"/>
                  <a:pt x="21" y="1065"/>
                  <a:pt x="19" y="1065"/>
                </a:cubicBezTo>
                <a:cubicBezTo>
                  <a:pt x="18" y="1065"/>
                  <a:pt x="18" y="1065"/>
                  <a:pt x="18" y="1065"/>
                </a:cubicBezTo>
                <a:close/>
                <a:moveTo>
                  <a:pt x="14" y="1037"/>
                </a:moveTo>
                <a:cubicBezTo>
                  <a:pt x="10" y="1037"/>
                  <a:pt x="6" y="1034"/>
                  <a:pt x="6" y="1030"/>
                </a:cubicBezTo>
                <a:cubicBezTo>
                  <a:pt x="4" y="1011"/>
                  <a:pt x="2" y="992"/>
                  <a:pt x="1" y="973"/>
                </a:cubicBezTo>
                <a:cubicBezTo>
                  <a:pt x="1" y="965"/>
                  <a:pt x="1" y="956"/>
                  <a:pt x="1" y="949"/>
                </a:cubicBezTo>
                <a:cubicBezTo>
                  <a:pt x="1" y="943"/>
                  <a:pt x="0" y="937"/>
                  <a:pt x="0" y="931"/>
                </a:cubicBezTo>
                <a:cubicBezTo>
                  <a:pt x="0" y="888"/>
                  <a:pt x="4" y="845"/>
                  <a:pt x="9" y="802"/>
                </a:cubicBezTo>
                <a:cubicBezTo>
                  <a:pt x="10" y="797"/>
                  <a:pt x="15" y="794"/>
                  <a:pt x="19" y="795"/>
                </a:cubicBezTo>
                <a:cubicBezTo>
                  <a:pt x="21" y="795"/>
                  <a:pt x="23" y="796"/>
                  <a:pt x="25" y="798"/>
                </a:cubicBezTo>
                <a:cubicBezTo>
                  <a:pt x="26" y="800"/>
                  <a:pt x="27" y="802"/>
                  <a:pt x="26" y="804"/>
                </a:cubicBezTo>
                <a:cubicBezTo>
                  <a:pt x="20" y="846"/>
                  <a:pt x="17" y="889"/>
                  <a:pt x="17" y="931"/>
                </a:cubicBezTo>
                <a:cubicBezTo>
                  <a:pt x="17" y="937"/>
                  <a:pt x="17" y="943"/>
                  <a:pt x="18" y="948"/>
                </a:cubicBezTo>
                <a:cubicBezTo>
                  <a:pt x="18" y="956"/>
                  <a:pt x="18" y="964"/>
                  <a:pt x="18" y="972"/>
                </a:cubicBezTo>
                <a:cubicBezTo>
                  <a:pt x="19" y="990"/>
                  <a:pt x="21" y="1009"/>
                  <a:pt x="23" y="1028"/>
                </a:cubicBezTo>
                <a:cubicBezTo>
                  <a:pt x="23" y="1032"/>
                  <a:pt x="20" y="1037"/>
                  <a:pt x="15" y="1037"/>
                </a:cubicBezTo>
                <a:cubicBezTo>
                  <a:pt x="15" y="1037"/>
                  <a:pt x="14" y="1037"/>
                  <a:pt x="14" y="1037"/>
                </a:cubicBezTo>
                <a:close/>
                <a:moveTo>
                  <a:pt x="1848" y="1027"/>
                </a:moveTo>
                <a:cubicBezTo>
                  <a:pt x="1848" y="1027"/>
                  <a:pt x="1847" y="1027"/>
                  <a:pt x="1847" y="1027"/>
                </a:cubicBezTo>
                <a:cubicBezTo>
                  <a:pt x="1843" y="1027"/>
                  <a:pt x="1839" y="1023"/>
                  <a:pt x="1840" y="1018"/>
                </a:cubicBezTo>
                <a:cubicBezTo>
                  <a:pt x="1840" y="1013"/>
                  <a:pt x="1844" y="1010"/>
                  <a:pt x="1849" y="1011"/>
                </a:cubicBezTo>
                <a:cubicBezTo>
                  <a:pt x="1854" y="1011"/>
                  <a:pt x="1857" y="1015"/>
                  <a:pt x="1856" y="1020"/>
                </a:cubicBezTo>
                <a:cubicBezTo>
                  <a:pt x="1856" y="1024"/>
                  <a:pt x="1852" y="1027"/>
                  <a:pt x="1848" y="1027"/>
                </a:cubicBezTo>
                <a:close/>
                <a:moveTo>
                  <a:pt x="1850" y="999"/>
                </a:moveTo>
                <a:cubicBezTo>
                  <a:pt x="1850" y="999"/>
                  <a:pt x="1850" y="999"/>
                  <a:pt x="1850" y="999"/>
                </a:cubicBezTo>
                <a:cubicBezTo>
                  <a:pt x="1848" y="999"/>
                  <a:pt x="1845" y="998"/>
                  <a:pt x="1844" y="996"/>
                </a:cubicBezTo>
                <a:cubicBezTo>
                  <a:pt x="1842" y="995"/>
                  <a:pt x="1842" y="992"/>
                  <a:pt x="1842" y="990"/>
                </a:cubicBezTo>
                <a:cubicBezTo>
                  <a:pt x="1843" y="970"/>
                  <a:pt x="1844" y="950"/>
                  <a:pt x="1844" y="930"/>
                </a:cubicBezTo>
                <a:cubicBezTo>
                  <a:pt x="1844" y="910"/>
                  <a:pt x="1843" y="890"/>
                  <a:pt x="1842" y="871"/>
                </a:cubicBezTo>
                <a:cubicBezTo>
                  <a:pt x="1841" y="854"/>
                  <a:pt x="1839" y="838"/>
                  <a:pt x="1838" y="822"/>
                </a:cubicBezTo>
                <a:cubicBezTo>
                  <a:pt x="1835" y="804"/>
                  <a:pt x="1833" y="785"/>
                  <a:pt x="1829" y="767"/>
                </a:cubicBezTo>
                <a:cubicBezTo>
                  <a:pt x="1829" y="765"/>
                  <a:pt x="1829" y="762"/>
                  <a:pt x="1831" y="761"/>
                </a:cubicBezTo>
                <a:cubicBezTo>
                  <a:pt x="1832" y="759"/>
                  <a:pt x="1834" y="757"/>
                  <a:pt x="1836" y="757"/>
                </a:cubicBezTo>
                <a:cubicBezTo>
                  <a:pt x="1841" y="756"/>
                  <a:pt x="1845" y="759"/>
                  <a:pt x="1846" y="764"/>
                </a:cubicBezTo>
                <a:cubicBezTo>
                  <a:pt x="1849" y="783"/>
                  <a:pt x="1852" y="802"/>
                  <a:pt x="1854" y="820"/>
                </a:cubicBezTo>
                <a:cubicBezTo>
                  <a:pt x="1856" y="837"/>
                  <a:pt x="1858" y="853"/>
                  <a:pt x="1859" y="869"/>
                </a:cubicBezTo>
                <a:cubicBezTo>
                  <a:pt x="1860" y="889"/>
                  <a:pt x="1861" y="910"/>
                  <a:pt x="1861" y="930"/>
                </a:cubicBezTo>
                <a:cubicBezTo>
                  <a:pt x="1861" y="950"/>
                  <a:pt x="1860" y="971"/>
                  <a:pt x="1859" y="991"/>
                </a:cubicBezTo>
                <a:cubicBezTo>
                  <a:pt x="1859" y="996"/>
                  <a:pt x="1855" y="999"/>
                  <a:pt x="1850" y="999"/>
                </a:cubicBezTo>
                <a:close/>
                <a:moveTo>
                  <a:pt x="22" y="784"/>
                </a:moveTo>
                <a:cubicBezTo>
                  <a:pt x="22" y="784"/>
                  <a:pt x="21" y="784"/>
                  <a:pt x="21" y="783"/>
                </a:cubicBezTo>
                <a:cubicBezTo>
                  <a:pt x="16" y="783"/>
                  <a:pt x="13" y="778"/>
                  <a:pt x="14" y="774"/>
                </a:cubicBezTo>
                <a:cubicBezTo>
                  <a:pt x="14" y="773"/>
                  <a:pt x="14" y="773"/>
                  <a:pt x="14" y="773"/>
                </a:cubicBezTo>
                <a:cubicBezTo>
                  <a:pt x="15" y="769"/>
                  <a:pt x="19" y="766"/>
                  <a:pt x="24" y="767"/>
                </a:cubicBezTo>
                <a:cubicBezTo>
                  <a:pt x="26" y="767"/>
                  <a:pt x="28" y="768"/>
                  <a:pt x="29" y="770"/>
                </a:cubicBezTo>
                <a:cubicBezTo>
                  <a:pt x="30" y="772"/>
                  <a:pt x="31" y="774"/>
                  <a:pt x="31" y="776"/>
                </a:cubicBezTo>
                <a:cubicBezTo>
                  <a:pt x="31" y="776"/>
                  <a:pt x="31" y="776"/>
                  <a:pt x="31" y="776"/>
                </a:cubicBezTo>
                <a:cubicBezTo>
                  <a:pt x="31" y="777"/>
                  <a:pt x="31" y="777"/>
                  <a:pt x="31" y="777"/>
                </a:cubicBezTo>
                <a:cubicBezTo>
                  <a:pt x="30" y="781"/>
                  <a:pt x="26" y="784"/>
                  <a:pt x="22" y="784"/>
                </a:cubicBezTo>
                <a:close/>
                <a:moveTo>
                  <a:pt x="27" y="756"/>
                </a:moveTo>
                <a:cubicBezTo>
                  <a:pt x="27" y="756"/>
                  <a:pt x="26" y="756"/>
                  <a:pt x="26" y="756"/>
                </a:cubicBezTo>
                <a:cubicBezTo>
                  <a:pt x="21" y="755"/>
                  <a:pt x="18" y="750"/>
                  <a:pt x="19" y="746"/>
                </a:cubicBezTo>
                <a:cubicBezTo>
                  <a:pt x="23" y="727"/>
                  <a:pt x="27" y="708"/>
                  <a:pt x="32" y="690"/>
                </a:cubicBezTo>
                <a:cubicBezTo>
                  <a:pt x="41" y="658"/>
                  <a:pt x="51" y="627"/>
                  <a:pt x="63" y="596"/>
                </a:cubicBezTo>
                <a:cubicBezTo>
                  <a:pt x="71" y="574"/>
                  <a:pt x="81" y="551"/>
                  <a:pt x="91" y="530"/>
                </a:cubicBezTo>
                <a:cubicBezTo>
                  <a:pt x="91" y="529"/>
                  <a:pt x="91" y="529"/>
                  <a:pt x="91" y="529"/>
                </a:cubicBezTo>
                <a:cubicBezTo>
                  <a:pt x="93" y="525"/>
                  <a:pt x="99" y="524"/>
                  <a:pt x="103" y="526"/>
                </a:cubicBezTo>
                <a:cubicBezTo>
                  <a:pt x="107" y="528"/>
                  <a:pt x="109" y="533"/>
                  <a:pt x="107" y="537"/>
                </a:cubicBezTo>
                <a:cubicBezTo>
                  <a:pt x="96" y="558"/>
                  <a:pt x="87" y="580"/>
                  <a:pt x="78" y="602"/>
                </a:cubicBezTo>
                <a:cubicBezTo>
                  <a:pt x="67" y="632"/>
                  <a:pt x="57" y="663"/>
                  <a:pt x="49" y="694"/>
                </a:cubicBezTo>
                <a:cubicBezTo>
                  <a:pt x="49" y="694"/>
                  <a:pt x="49" y="695"/>
                  <a:pt x="49" y="695"/>
                </a:cubicBezTo>
                <a:cubicBezTo>
                  <a:pt x="44" y="713"/>
                  <a:pt x="39" y="731"/>
                  <a:pt x="36" y="749"/>
                </a:cubicBezTo>
                <a:cubicBezTo>
                  <a:pt x="35" y="753"/>
                  <a:pt x="31" y="756"/>
                  <a:pt x="27" y="756"/>
                </a:cubicBezTo>
                <a:close/>
                <a:moveTo>
                  <a:pt x="1832" y="746"/>
                </a:moveTo>
                <a:cubicBezTo>
                  <a:pt x="1828" y="746"/>
                  <a:pt x="1825" y="743"/>
                  <a:pt x="1824" y="739"/>
                </a:cubicBezTo>
                <a:cubicBezTo>
                  <a:pt x="1823" y="735"/>
                  <a:pt x="1826" y="730"/>
                  <a:pt x="1830" y="729"/>
                </a:cubicBezTo>
                <a:cubicBezTo>
                  <a:pt x="1835" y="728"/>
                  <a:pt x="1839" y="731"/>
                  <a:pt x="1840" y="736"/>
                </a:cubicBezTo>
                <a:cubicBezTo>
                  <a:pt x="1841" y="740"/>
                  <a:pt x="1838" y="745"/>
                  <a:pt x="1834" y="746"/>
                </a:cubicBezTo>
                <a:cubicBezTo>
                  <a:pt x="1833" y="746"/>
                  <a:pt x="1833" y="746"/>
                  <a:pt x="1832" y="746"/>
                </a:cubicBezTo>
                <a:close/>
                <a:moveTo>
                  <a:pt x="1826" y="719"/>
                </a:moveTo>
                <a:cubicBezTo>
                  <a:pt x="1822" y="719"/>
                  <a:pt x="1818" y="716"/>
                  <a:pt x="1817" y="712"/>
                </a:cubicBezTo>
                <a:cubicBezTo>
                  <a:pt x="1804" y="658"/>
                  <a:pt x="1786" y="605"/>
                  <a:pt x="1763" y="553"/>
                </a:cubicBezTo>
                <a:cubicBezTo>
                  <a:pt x="1759" y="546"/>
                  <a:pt x="1756" y="538"/>
                  <a:pt x="1752" y="531"/>
                </a:cubicBezTo>
                <a:cubicBezTo>
                  <a:pt x="1747" y="522"/>
                  <a:pt x="1743" y="512"/>
                  <a:pt x="1738" y="503"/>
                </a:cubicBezTo>
                <a:cubicBezTo>
                  <a:pt x="1736" y="499"/>
                  <a:pt x="1737" y="494"/>
                  <a:pt x="1741" y="492"/>
                </a:cubicBezTo>
                <a:cubicBezTo>
                  <a:pt x="1745" y="490"/>
                  <a:pt x="1751" y="491"/>
                  <a:pt x="1753" y="495"/>
                </a:cubicBezTo>
                <a:cubicBezTo>
                  <a:pt x="1758" y="504"/>
                  <a:pt x="1763" y="514"/>
                  <a:pt x="1767" y="524"/>
                </a:cubicBezTo>
                <a:cubicBezTo>
                  <a:pt x="1771" y="531"/>
                  <a:pt x="1775" y="539"/>
                  <a:pt x="1778" y="546"/>
                </a:cubicBezTo>
                <a:cubicBezTo>
                  <a:pt x="1802" y="598"/>
                  <a:pt x="1820" y="653"/>
                  <a:pt x="1834" y="708"/>
                </a:cubicBezTo>
                <a:cubicBezTo>
                  <a:pt x="1835" y="710"/>
                  <a:pt x="1834" y="713"/>
                  <a:pt x="1833" y="715"/>
                </a:cubicBezTo>
                <a:cubicBezTo>
                  <a:pt x="1832" y="716"/>
                  <a:pt x="1830" y="718"/>
                  <a:pt x="1828" y="718"/>
                </a:cubicBezTo>
                <a:cubicBezTo>
                  <a:pt x="1827" y="719"/>
                  <a:pt x="1826" y="719"/>
                  <a:pt x="1826" y="719"/>
                </a:cubicBezTo>
                <a:close/>
                <a:moveTo>
                  <a:pt x="112" y="516"/>
                </a:moveTo>
                <a:cubicBezTo>
                  <a:pt x="110" y="516"/>
                  <a:pt x="109" y="516"/>
                  <a:pt x="108" y="515"/>
                </a:cubicBezTo>
                <a:cubicBezTo>
                  <a:pt x="106" y="514"/>
                  <a:pt x="104" y="513"/>
                  <a:pt x="103" y="510"/>
                </a:cubicBezTo>
                <a:cubicBezTo>
                  <a:pt x="103" y="508"/>
                  <a:pt x="103" y="506"/>
                  <a:pt x="104" y="504"/>
                </a:cubicBezTo>
                <a:cubicBezTo>
                  <a:pt x="104" y="504"/>
                  <a:pt x="104" y="504"/>
                  <a:pt x="104" y="504"/>
                </a:cubicBezTo>
                <a:cubicBezTo>
                  <a:pt x="104" y="504"/>
                  <a:pt x="104" y="504"/>
                  <a:pt x="104" y="504"/>
                </a:cubicBezTo>
                <a:cubicBezTo>
                  <a:pt x="106" y="500"/>
                  <a:pt x="111" y="498"/>
                  <a:pt x="115" y="500"/>
                </a:cubicBezTo>
                <a:cubicBezTo>
                  <a:pt x="120" y="502"/>
                  <a:pt x="121" y="508"/>
                  <a:pt x="119" y="512"/>
                </a:cubicBezTo>
                <a:cubicBezTo>
                  <a:pt x="118" y="515"/>
                  <a:pt x="115" y="516"/>
                  <a:pt x="112" y="516"/>
                </a:cubicBezTo>
                <a:close/>
                <a:moveTo>
                  <a:pt x="125" y="491"/>
                </a:moveTo>
                <a:cubicBezTo>
                  <a:pt x="123" y="491"/>
                  <a:pt x="122" y="491"/>
                  <a:pt x="121" y="490"/>
                </a:cubicBezTo>
                <a:cubicBezTo>
                  <a:pt x="117" y="488"/>
                  <a:pt x="115" y="483"/>
                  <a:pt x="117" y="479"/>
                </a:cubicBezTo>
                <a:cubicBezTo>
                  <a:pt x="127" y="462"/>
                  <a:pt x="137" y="446"/>
                  <a:pt x="147" y="430"/>
                </a:cubicBezTo>
                <a:cubicBezTo>
                  <a:pt x="177" y="381"/>
                  <a:pt x="213" y="336"/>
                  <a:pt x="251" y="295"/>
                </a:cubicBezTo>
                <a:cubicBezTo>
                  <a:pt x="255" y="291"/>
                  <a:pt x="260" y="291"/>
                  <a:pt x="263" y="294"/>
                </a:cubicBezTo>
                <a:cubicBezTo>
                  <a:pt x="267" y="297"/>
                  <a:pt x="267" y="303"/>
                  <a:pt x="264" y="306"/>
                </a:cubicBezTo>
                <a:cubicBezTo>
                  <a:pt x="226" y="347"/>
                  <a:pt x="191" y="391"/>
                  <a:pt x="161" y="439"/>
                </a:cubicBezTo>
                <a:cubicBezTo>
                  <a:pt x="161" y="439"/>
                  <a:pt x="161" y="439"/>
                  <a:pt x="161" y="439"/>
                </a:cubicBezTo>
                <a:cubicBezTo>
                  <a:pt x="151" y="454"/>
                  <a:pt x="141" y="471"/>
                  <a:pt x="132" y="487"/>
                </a:cubicBezTo>
                <a:cubicBezTo>
                  <a:pt x="131" y="490"/>
                  <a:pt x="128" y="491"/>
                  <a:pt x="125" y="491"/>
                </a:cubicBezTo>
                <a:close/>
                <a:moveTo>
                  <a:pt x="1732" y="483"/>
                </a:moveTo>
                <a:cubicBezTo>
                  <a:pt x="1729" y="483"/>
                  <a:pt x="1726" y="481"/>
                  <a:pt x="1724" y="479"/>
                </a:cubicBezTo>
                <a:cubicBezTo>
                  <a:pt x="1722" y="475"/>
                  <a:pt x="1724" y="469"/>
                  <a:pt x="1728" y="467"/>
                </a:cubicBezTo>
                <a:cubicBezTo>
                  <a:pt x="1731" y="465"/>
                  <a:pt x="1737" y="466"/>
                  <a:pt x="1739" y="470"/>
                </a:cubicBezTo>
                <a:cubicBezTo>
                  <a:pt x="1741" y="474"/>
                  <a:pt x="1740" y="479"/>
                  <a:pt x="1736" y="482"/>
                </a:cubicBezTo>
                <a:cubicBezTo>
                  <a:pt x="1735" y="483"/>
                  <a:pt x="1733" y="483"/>
                  <a:pt x="1732" y="483"/>
                </a:cubicBezTo>
                <a:close/>
                <a:moveTo>
                  <a:pt x="1717" y="459"/>
                </a:moveTo>
                <a:cubicBezTo>
                  <a:pt x="1717" y="459"/>
                  <a:pt x="1717" y="459"/>
                  <a:pt x="1717" y="459"/>
                </a:cubicBezTo>
                <a:cubicBezTo>
                  <a:pt x="1714" y="459"/>
                  <a:pt x="1712" y="457"/>
                  <a:pt x="1710" y="454"/>
                </a:cubicBezTo>
                <a:cubicBezTo>
                  <a:pt x="1681" y="407"/>
                  <a:pt x="1647" y="361"/>
                  <a:pt x="1610" y="320"/>
                </a:cubicBezTo>
                <a:cubicBezTo>
                  <a:pt x="1598" y="306"/>
                  <a:pt x="1585" y="292"/>
                  <a:pt x="1571" y="279"/>
                </a:cubicBezTo>
                <a:cubicBezTo>
                  <a:pt x="1570" y="278"/>
                  <a:pt x="1569" y="276"/>
                  <a:pt x="1569" y="273"/>
                </a:cubicBezTo>
                <a:cubicBezTo>
                  <a:pt x="1569" y="271"/>
                  <a:pt x="1570" y="269"/>
                  <a:pt x="1571" y="267"/>
                </a:cubicBezTo>
                <a:cubicBezTo>
                  <a:pt x="1574" y="264"/>
                  <a:pt x="1580" y="264"/>
                  <a:pt x="1583" y="267"/>
                </a:cubicBezTo>
                <a:cubicBezTo>
                  <a:pt x="1597" y="280"/>
                  <a:pt x="1610" y="294"/>
                  <a:pt x="1623" y="308"/>
                </a:cubicBezTo>
                <a:cubicBezTo>
                  <a:pt x="1661" y="351"/>
                  <a:pt x="1695" y="397"/>
                  <a:pt x="1725" y="446"/>
                </a:cubicBezTo>
                <a:cubicBezTo>
                  <a:pt x="1726" y="448"/>
                  <a:pt x="1726" y="450"/>
                  <a:pt x="1726" y="452"/>
                </a:cubicBezTo>
                <a:cubicBezTo>
                  <a:pt x="1725" y="454"/>
                  <a:pt x="1724" y="456"/>
                  <a:pt x="1722" y="457"/>
                </a:cubicBezTo>
                <a:cubicBezTo>
                  <a:pt x="1720" y="458"/>
                  <a:pt x="1719" y="459"/>
                  <a:pt x="1717" y="459"/>
                </a:cubicBezTo>
                <a:close/>
                <a:moveTo>
                  <a:pt x="277" y="289"/>
                </a:moveTo>
                <a:cubicBezTo>
                  <a:pt x="275" y="289"/>
                  <a:pt x="273" y="288"/>
                  <a:pt x="271" y="286"/>
                </a:cubicBezTo>
                <a:cubicBezTo>
                  <a:pt x="270" y="284"/>
                  <a:pt x="269" y="282"/>
                  <a:pt x="269" y="280"/>
                </a:cubicBezTo>
                <a:cubicBezTo>
                  <a:pt x="269" y="278"/>
                  <a:pt x="270" y="276"/>
                  <a:pt x="271" y="274"/>
                </a:cubicBezTo>
                <a:cubicBezTo>
                  <a:pt x="274" y="271"/>
                  <a:pt x="280" y="271"/>
                  <a:pt x="283" y="274"/>
                </a:cubicBezTo>
                <a:cubicBezTo>
                  <a:pt x="285" y="276"/>
                  <a:pt x="286" y="278"/>
                  <a:pt x="286" y="280"/>
                </a:cubicBezTo>
                <a:cubicBezTo>
                  <a:pt x="286" y="282"/>
                  <a:pt x="285" y="284"/>
                  <a:pt x="284" y="286"/>
                </a:cubicBezTo>
                <a:cubicBezTo>
                  <a:pt x="284" y="286"/>
                  <a:pt x="284" y="286"/>
                  <a:pt x="284" y="286"/>
                </a:cubicBezTo>
                <a:cubicBezTo>
                  <a:pt x="283" y="286"/>
                  <a:pt x="283" y="286"/>
                  <a:pt x="283" y="286"/>
                </a:cubicBezTo>
                <a:cubicBezTo>
                  <a:pt x="282" y="288"/>
                  <a:pt x="280" y="289"/>
                  <a:pt x="277" y="289"/>
                </a:cubicBezTo>
                <a:close/>
                <a:moveTo>
                  <a:pt x="298" y="269"/>
                </a:moveTo>
                <a:cubicBezTo>
                  <a:pt x="295" y="269"/>
                  <a:pt x="293" y="268"/>
                  <a:pt x="291" y="266"/>
                </a:cubicBezTo>
                <a:cubicBezTo>
                  <a:pt x="288" y="263"/>
                  <a:pt x="288" y="257"/>
                  <a:pt x="292" y="254"/>
                </a:cubicBezTo>
                <a:cubicBezTo>
                  <a:pt x="305" y="241"/>
                  <a:pt x="320" y="229"/>
                  <a:pt x="334" y="216"/>
                </a:cubicBezTo>
                <a:cubicBezTo>
                  <a:pt x="334" y="216"/>
                  <a:pt x="334" y="216"/>
                  <a:pt x="334" y="216"/>
                </a:cubicBezTo>
                <a:cubicBezTo>
                  <a:pt x="335" y="216"/>
                  <a:pt x="335" y="216"/>
                  <a:pt x="335" y="216"/>
                </a:cubicBezTo>
                <a:cubicBezTo>
                  <a:pt x="378" y="180"/>
                  <a:pt x="426" y="147"/>
                  <a:pt x="475" y="119"/>
                </a:cubicBezTo>
                <a:cubicBezTo>
                  <a:pt x="479" y="117"/>
                  <a:pt x="485" y="119"/>
                  <a:pt x="487" y="123"/>
                </a:cubicBezTo>
                <a:cubicBezTo>
                  <a:pt x="488" y="125"/>
                  <a:pt x="488" y="127"/>
                  <a:pt x="488" y="129"/>
                </a:cubicBezTo>
                <a:cubicBezTo>
                  <a:pt x="487" y="131"/>
                  <a:pt x="486" y="133"/>
                  <a:pt x="484" y="134"/>
                </a:cubicBezTo>
                <a:cubicBezTo>
                  <a:pt x="435" y="162"/>
                  <a:pt x="388" y="194"/>
                  <a:pt x="345" y="229"/>
                </a:cubicBezTo>
                <a:cubicBezTo>
                  <a:pt x="331" y="241"/>
                  <a:pt x="317" y="254"/>
                  <a:pt x="303" y="266"/>
                </a:cubicBezTo>
                <a:cubicBezTo>
                  <a:pt x="302" y="268"/>
                  <a:pt x="300" y="269"/>
                  <a:pt x="298" y="269"/>
                </a:cubicBezTo>
                <a:close/>
                <a:moveTo>
                  <a:pt x="1557" y="262"/>
                </a:moveTo>
                <a:cubicBezTo>
                  <a:pt x="1555" y="262"/>
                  <a:pt x="1553" y="261"/>
                  <a:pt x="1551" y="260"/>
                </a:cubicBezTo>
                <a:cubicBezTo>
                  <a:pt x="1549" y="258"/>
                  <a:pt x="1548" y="256"/>
                  <a:pt x="1548" y="254"/>
                </a:cubicBezTo>
                <a:cubicBezTo>
                  <a:pt x="1548" y="252"/>
                  <a:pt x="1549" y="250"/>
                  <a:pt x="1550" y="248"/>
                </a:cubicBezTo>
                <a:cubicBezTo>
                  <a:pt x="1554" y="245"/>
                  <a:pt x="1559" y="244"/>
                  <a:pt x="1562" y="247"/>
                </a:cubicBezTo>
                <a:cubicBezTo>
                  <a:pt x="1566" y="251"/>
                  <a:pt x="1566" y="256"/>
                  <a:pt x="1563" y="259"/>
                </a:cubicBezTo>
                <a:cubicBezTo>
                  <a:pt x="1561" y="261"/>
                  <a:pt x="1559" y="262"/>
                  <a:pt x="1557" y="262"/>
                </a:cubicBezTo>
                <a:close/>
                <a:moveTo>
                  <a:pt x="1536" y="243"/>
                </a:moveTo>
                <a:cubicBezTo>
                  <a:pt x="1534" y="243"/>
                  <a:pt x="1532" y="243"/>
                  <a:pt x="1530" y="241"/>
                </a:cubicBezTo>
                <a:cubicBezTo>
                  <a:pt x="1488" y="205"/>
                  <a:pt x="1442" y="172"/>
                  <a:pt x="1394" y="143"/>
                </a:cubicBezTo>
                <a:cubicBezTo>
                  <a:pt x="1378" y="134"/>
                  <a:pt x="1361" y="125"/>
                  <a:pt x="1345" y="116"/>
                </a:cubicBezTo>
                <a:cubicBezTo>
                  <a:pt x="1340" y="114"/>
                  <a:pt x="1339" y="109"/>
                  <a:pt x="1341" y="105"/>
                </a:cubicBezTo>
                <a:cubicBezTo>
                  <a:pt x="1343" y="101"/>
                  <a:pt x="1348" y="99"/>
                  <a:pt x="1352" y="101"/>
                </a:cubicBezTo>
                <a:cubicBezTo>
                  <a:pt x="1369" y="110"/>
                  <a:pt x="1386" y="119"/>
                  <a:pt x="1402" y="129"/>
                </a:cubicBezTo>
                <a:cubicBezTo>
                  <a:pt x="1402" y="129"/>
                  <a:pt x="1402" y="129"/>
                  <a:pt x="1402" y="129"/>
                </a:cubicBezTo>
                <a:cubicBezTo>
                  <a:pt x="1402" y="129"/>
                  <a:pt x="1402" y="129"/>
                  <a:pt x="1403" y="129"/>
                </a:cubicBezTo>
                <a:cubicBezTo>
                  <a:pt x="1403" y="129"/>
                  <a:pt x="1403" y="129"/>
                  <a:pt x="1403" y="129"/>
                </a:cubicBezTo>
                <a:cubicBezTo>
                  <a:pt x="1452" y="158"/>
                  <a:pt x="1498" y="191"/>
                  <a:pt x="1541" y="228"/>
                </a:cubicBezTo>
                <a:cubicBezTo>
                  <a:pt x="1543" y="230"/>
                  <a:pt x="1544" y="232"/>
                  <a:pt x="1544" y="234"/>
                </a:cubicBezTo>
                <a:cubicBezTo>
                  <a:pt x="1544" y="236"/>
                  <a:pt x="1544" y="239"/>
                  <a:pt x="1542" y="240"/>
                </a:cubicBezTo>
                <a:cubicBezTo>
                  <a:pt x="1540" y="242"/>
                  <a:pt x="1538" y="243"/>
                  <a:pt x="1536" y="243"/>
                </a:cubicBezTo>
                <a:close/>
                <a:moveTo>
                  <a:pt x="504" y="122"/>
                </a:moveTo>
                <a:cubicBezTo>
                  <a:pt x="501" y="122"/>
                  <a:pt x="498" y="120"/>
                  <a:pt x="497" y="117"/>
                </a:cubicBezTo>
                <a:cubicBezTo>
                  <a:pt x="496" y="115"/>
                  <a:pt x="496" y="113"/>
                  <a:pt x="496" y="111"/>
                </a:cubicBezTo>
                <a:cubicBezTo>
                  <a:pt x="497" y="109"/>
                  <a:pt x="498" y="107"/>
                  <a:pt x="500" y="106"/>
                </a:cubicBezTo>
                <a:cubicBezTo>
                  <a:pt x="505" y="104"/>
                  <a:pt x="510" y="105"/>
                  <a:pt x="512" y="109"/>
                </a:cubicBezTo>
                <a:cubicBezTo>
                  <a:pt x="513" y="111"/>
                  <a:pt x="513" y="114"/>
                  <a:pt x="512" y="116"/>
                </a:cubicBezTo>
                <a:cubicBezTo>
                  <a:pt x="512" y="118"/>
                  <a:pt x="510" y="120"/>
                  <a:pt x="508" y="121"/>
                </a:cubicBezTo>
                <a:cubicBezTo>
                  <a:pt x="507" y="121"/>
                  <a:pt x="506" y="122"/>
                  <a:pt x="504" y="122"/>
                </a:cubicBezTo>
                <a:close/>
                <a:moveTo>
                  <a:pt x="530" y="109"/>
                </a:moveTo>
                <a:cubicBezTo>
                  <a:pt x="526" y="109"/>
                  <a:pt x="523" y="107"/>
                  <a:pt x="522" y="104"/>
                </a:cubicBezTo>
                <a:cubicBezTo>
                  <a:pt x="521" y="102"/>
                  <a:pt x="521" y="100"/>
                  <a:pt x="522" y="98"/>
                </a:cubicBezTo>
                <a:cubicBezTo>
                  <a:pt x="522" y="96"/>
                  <a:pt x="524" y="94"/>
                  <a:pt x="526" y="93"/>
                </a:cubicBezTo>
                <a:cubicBezTo>
                  <a:pt x="532" y="90"/>
                  <a:pt x="537" y="88"/>
                  <a:pt x="543" y="85"/>
                </a:cubicBezTo>
                <a:cubicBezTo>
                  <a:pt x="555" y="80"/>
                  <a:pt x="566" y="74"/>
                  <a:pt x="578" y="70"/>
                </a:cubicBezTo>
                <a:cubicBezTo>
                  <a:pt x="631" y="48"/>
                  <a:pt x="686" y="31"/>
                  <a:pt x="742" y="19"/>
                </a:cubicBezTo>
                <a:cubicBezTo>
                  <a:pt x="746" y="19"/>
                  <a:pt x="751" y="22"/>
                  <a:pt x="752" y="26"/>
                </a:cubicBezTo>
                <a:cubicBezTo>
                  <a:pt x="753" y="31"/>
                  <a:pt x="750" y="35"/>
                  <a:pt x="745" y="36"/>
                </a:cubicBezTo>
                <a:cubicBezTo>
                  <a:pt x="690" y="48"/>
                  <a:pt x="636" y="64"/>
                  <a:pt x="585" y="85"/>
                </a:cubicBezTo>
                <a:cubicBezTo>
                  <a:pt x="573" y="90"/>
                  <a:pt x="562" y="95"/>
                  <a:pt x="550" y="100"/>
                </a:cubicBezTo>
                <a:cubicBezTo>
                  <a:pt x="544" y="103"/>
                  <a:pt x="539" y="106"/>
                  <a:pt x="533" y="108"/>
                </a:cubicBezTo>
                <a:cubicBezTo>
                  <a:pt x="532" y="109"/>
                  <a:pt x="531" y="109"/>
                  <a:pt x="530" y="109"/>
                </a:cubicBezTo>
                <a:close/>
                <a:moveTo>
                  <a:pt x="1323" y="105"/>
                </a:moveTo>
                <a:cubicBezTo>
                  <a:pt x="1322" y="105"/>
                  <a:pt x="1321" y="105"/>
                  <a:pt x="1319" y="104"/>
                </a:cubicBezTo>
                <a:cubicBezTo>
                  <a:pt x="1317" y="103"/>
                  <a:pt x="1316" y="101"/>
                  <a:pt x="1315" y="99"/>
                </a:cubicBezTo>
                <a:cubicBezTo>
                  <a:pt x="1314" y="97"/>
                  <a:pt x="1314" y="95"/>
                  <a:pt x="1315" y="93"/>
                </a:cubicBezTo>
                <a:cubicBezTo>
                  <a:pt x="1317" y="89"/>
                  <a:pt x="1322" y="87"/>
                  <a:pt x="1327" y="89"/>
                </a:cubicBezTo>
                <a:cubicBezTo>
                  <a:pt x="1331" y="91"/>
                  <a:pt x="1333" y="96"/>
                  <a:pt x="1331" y="100"/>
                </a:cubicBezTo>
                <a:cubicBezTo>
                  <a:pt x="1329" y="103"/>
                  <a:pt x="1326" y="105"/>
                  <a:pt x="1323" y="105"/>
                </a:cubicBezTo>
                <a:close/>
                <a:moveTo>
                  <a:pt x="1297" y="93"/>
                </a:moveTo>
                <a:cubicBezTo>
                  <a:pt x="1296" y="93"/>
                  <a:pt x="1295" y="93"/>
                  <a:pt x="1294" y="93"/>
                </a:cubicBezTo>
                <a:cubicBezTo>
                  <a:pt x="1276" y="85"/>
                  <a:pt x="1257" y="77"/>
                  <a:pt x="1239" y="71"/>
                </a:cubicBezTo>
                <a:cubicBezTo>
                  <a:pt x="1205" y="59"/>
                  <a:pt x="1170" y="48"/>
                  <a:pt x="1134" y="40"/>
                </a:cubicBezTo>
                <a:cubicBezTo>
                  <a:pt x="1116" y="36"/>
                  <a:pt x="1098" y="32"/>
                  <a:pt x="1079" y="29"/>
                </a:cubicBezTo>
                <a:cubicBezTo>
                  <a:pt x="1077" y="29"/>
                  <a:pt x="1075" y="28"/>
                  <a:pt x="1074" y="26"/>
                </a:cubicBezTo>
                <a:cubicBezTo>
                  <a:pt x="1072" y="24"/>
                  <a:pt x="1072" y="22"/>
                  <a:pt x="1072" y="20"/>
                </a:cubicBezTo>
                <a:cubicBezTo>
                  <a:pt x="1073" y="15"/>
                  <a:pt x="1077" y="12"/>
                  <a:pt x="1082" y="13"/>
                </a:cubicBezTo>
                <a:cubicBezTo>
                  <a:pt x="1101" y="16"/>
                  <a:pt x="1120" y="19"/>
                  <a:pt x="1138" y="24"/>
                </a:cubicBezTo>
                <a:cubicBezTo>
                  <a:pt x="1174" y="32"/>
                  <a:pt x="1210" y="42"/>
                  <a:pt x="1245" y="55"/>
                </a:cubicBezTo>
                <a:cubicBezTo>
                  <a:pt x="1263" y="62"/>
                  <a:pt x="1282" y="69"/>
                  <a:pt x="1300" y="77"/>
                </a:cubicBezTo>
                <a:cubicBezTo>
                  <a:pt x="1301" y="77"/>
                  <a:pt x="1301" y="77"/>
                  <a:pt x="1301" y="77"/>
                </a:cubicBezTo>
                <a:cubicBezTo>
                  <a:pt x="1303" y="78"/>
                  <a:pt x="1304" y="79"/>
                  <a:pt x="1305" y="82"/>
                </a:cubicBezTo>
                <a:cubicBezTo>
                  <a:pt x="1306" y="84"/>
                  <a:pt x="1306" y="86"/>
                  <a:pt x="1305" y="88"/>
                </a:cubicBezTo>
                <a:cubicBezTo>
                  <a:pt x="1304" y="91"/>
                  <a:pt x="1301" y="93"/>
                  <a:pt x="1297" y="93"/>
                </a:cubicBezTo>
                <a:close/>
                <a:moveTo>
                  <a:pt x="771" y="31"/>
                </a:moveTo>
                <a:cubicBezTo>
                  <a:pt x="767" y="31"/>
                  <a:pt x="763" y="28"/>
                  <a:pt x="763" y="24"/>
                </a:cubicBezTo>
                <a:cubicBezTo>
                  <a:pt x="762" y="22"/>
                  <a:pt x="763" y="19"/>
                  <a:pt x="764" y="18"/>
                </a:cubicBezTo>
                <a:cubicBezTo>
                  <a:pt x="765" y="16"/>
                  <a:pt x="767" y="14"/>
                  <a:pt x="770" y="14"/>
                </a:cubicBezTo>
                <a:cubicBezTo>
                  <a:pt x="774" y="13"/>
                  <a:pt x="779" y="16"/>
                  <a:pt x="779" y="21"/>
                </a:cubicBezTo>
                <a:cubicBezTo>
                  <a:pt x="780" y="23"/>
                  <a:pt x="779" y="25"/>
                  <a:pt x="778" y="27"/>
                </a:cubicBezTo>
                <a:cubicBezTo>
                  <a:pt x="777" y="29"/>
                  <a:pt x="775" y="30"/>
                  <a:pt x="773" y="31"/>
                </a:cubicBezTo>
                <a:cubicBezTo>
                  <a:pt x="772" y="31"/>
                  <a:pt x="772" y="31"/>
                  <a:pt x="771" y="31"/>
                </a:cubicBezTo>
                <a:close/>
                <a:moveTo>
                  <a:pt x="799" y="26"/>
                </a:moveTo>
                <a:cubicBezTo>
                  <a:pt x="795" y="26"/>
                  <a:pt x="791" y="23"/>
                  <a:pt x="791" y="19"/>
                </a:cubicBezTo>
                <a:cubicBezTo>
                  <a:pt x="790" y="15"/>
                  <a:pt x="793" y="10"/>
                  <a:pt x="798" y="10"/>
                </a:cubicBezTo>
                <a:cubicBezTo>
                  <a:pt x="817" y="7"/>
                  <a:pt x="836" y="5"/>
                  <a:pt x="855" y="3"/>
                </a:cubicBezTo>
                <a:cubicBezTo>
                  <a:pt x="867" y="2"/>
                  <a:pt x="879" y="1"/>
                  <a:pt x="891" y="1"/>
                </a:cubicBezTo>
                <a:cubicBezTo>
                  <a:pt x="904" y="0"/>
                  <a:pt x="917" y="0"/>
                  <a:pt x="930" y="0"/>
                </a:cubicBezTo>
                <a:cubicBezTo>
                  <a:pt x="962" y="0"/>
                  <a:pt x="994" y="2"/>
                  <a:pt x="1026" y="5"/>
                </a:cubicBezTo>
                <a:cubicBezTo>
                  <a:pt x="1028" y="5"/>
                  <a:pt x="1030" y="6"/>
                  <a:pt x="1031" y="8"/>
                </a:cubicBezTo>
                <a:cubicBezTo>
                  <a:pt x="1033" y="10"/>
                  <a:pt x="1033" y="12"/>
                  <a:pt x="1033" y="14"/>
                </a:cubicBezTo>
                <a:cubicBezTo>
                  <a:pt x="1033" y="19"/>
                  <a:pt x="1028" y="22"/>
                  <a:pt x="1024" y="22"/>
                </a:cubicBezTo>
                <a:cubicBezTo>
                  <a:pt x="993" y="19"/>
                  <a:pt x="961" y="17"/>
                  <a:pt x="930" y="17"/>
                </a:cubicBezTo>
                <a:cubicBezTo>
                  <a:pt x="917" y="17"/>
                  <a:pt x="904" y="17"/>
                  <a:pt x="892" y="18"/>
                </a:cubicBezTo>
                <a:cubicBezTo>
                  <a:pt x="880" y="18"/>
                  <a:pt x="868" y="19"/>
                  <a:pt x="856" y="20"/>
                </a:cubicBezTo>
                <a:cubicBezTo>
                  <a:pt x="856" y="20"/>
                  <a:pt x="856" y="20"/>
                  <a:pt x="856" y="20"/>
                </a:cubicBezTo>
                <a:cubicBezTo>
                  <a:pt x="837" y="22"/>
                  <a:pt x="819" y="24"/>
                  <a:pt x="800" y="26"/>
                </a:cubicBezTo>
                <a:cubicBezTo>
                  <a:pt x="800" y="26"/>
                  <a:pt x="799" y="26"/>
                  <a:pt x="799" y="26"/>
                </a:cubicBezTo>
                <a:close/>
                <a:moveTo>
                  <a:pt x="1053" y="25"/>
                </a:moveTo>
                <a:cubicBezTo>
                  <a:pt x="1053" y="25"/>
                  <a:pt x="1053" y="25"/>
                  <a:pt x="1053" y="25"/>
                </a:cubicBezTo>
                <a:cubicBezTo>
                  <a:pt x="1053" y="25"/>
                  <a:pt x="1053" y="25"/>
                  <a:pt x="1053" y="25"/>
                </a:cubicBezTo>
                <a:cubicBezTo>
                  <a:pt x="1052" y="25"/>
                  <a:pt x="1052" y="25"/>
                  <a:pt x="1052" y="25"/>
                </a:cubicBezTo>
                <a:cubicBezTo>
                  <a:pt x="1047" y="25"/>
                  <a:pt x="1044" y="20"/>
                  <a:pt x="1044" y="16"/>
                </a:cubicBezTo>
                <a:cubicBezTo>
                  <a:pt x="1045" y="11"/>
                  <a:pt x="1049" y="8"/>
                  <a:pt x="1054" y="8"/>
                </a:cubicBezTo>
                <a:cubicBezTo>
                  <a:pt x="1056" y="9"/>
                  <a:pt x="1058" y="10"/>
                  <a:pt x="1059" y="12"/>
                </a:cubicBezTo>
                <a:cubicBezTo>
                  <a:pt x="1061" y="13"/>
                  <a:pt x="1061" y="16"/>
                  <a:pt x="1061" y="18"/>
                </a:cubicBezTo>
                <a:cubicBezTo>
                  <a:pt x="1061" y="22"/>
                  <a:pt x="1057" y="25"/>
                  <a:pt x="1053" y="25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55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09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663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217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2771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326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988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43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reeform 9">
            <a:extLst>
              <a:ext uri="{FF2B5EF4-FFF2-40B4-BE49-F238E27FC236}">
                <a16:creationId xmlns:a16="http://schemas.microsoft.com/office/drawing/2014/main" id="{9F70B75B-CE12-49FD-828A-DD113773EA8B}"/>
              </a:ext>
            </a:extLst>
          </p:cNvPr>
          <p:cNvSpPr>
            <a:spLocks/>
          </p:cNvSpPr>
          <p:nvPr/>
        </p:nvSpPr>
        <p:spPr bwMode="auto">
          <a:xfrm>
            <a:off x="4669023" y="1998055"/>
            <a:ext cx="2860303" cy="2852366"/>
          </a:xfrm>
          <a:custGeom>
            <a:avLst/>
            <a:gdLst>
              <a:gd name="T0" fmla="*/ 899 w 1800"/>
              <a:gd name="T1" fmla="*/ 1794 h 1794"/>
              <a:gd name="T2" fmla="*/ 586 w 1800"/>
              <a:gd name="T3" fmla="*/ 1738 h 1794"/>
              <a:gd name="T4" fmla="*/ 293 w 1800"/>
              <a:gd name="T5" fmla="*/ 1558 h 1794"/>
              <a:gd name="T6" fmla="*/ 90 w 1800"/>
              <a:gd name="T7" fmla="*/ 1281 h 1794"/>
              <a:gd name="T8" fmla="*/ 6 w 1800"/>
              <a:gd name="T9" fmla="*/ 947 h 1794"/>
              <a:gd name="T10" fmla="*/ 54 w 1800"/>
              <a:gd name="T11" fmla="*/ 607 h 1794"/>
              <a:gd name="T12" fmla="*/ 227 w 1800"/>
              <a:gd name="T13" fmla="*/ 310 h 1794"/>
              <a:gd name="T14" fmla="*/ 500 w 1800"/>
              <a:gd name="T15" fmla="*/ 100 h 1794"/>
              <a:gd name="T16" fmla="*/ 831 w 1800"/>
              <a:gd name="T17" fmla="*/ 8 h 1794"/>
              <a:gd name="T18" fmla="*/ 1173 w 1800"/>
              <a:gd name="T19" fmla="*/ 49 h 1794"/>
              <a:gd name="T20" fmla="*/ 1474 w 1800"/>
              <a:gd name="T21" fmla="*/ 215 h 1794"/>
              <a:gd name="T22" fmla="*/ 1689 w 1800"/>
              <a:gd name="T23" fmla="*/ 483 h 1794"/>
              <a:gd name="T24" fmla="*/ 1789 w 1800"/>
              <a:gd name="T25" fmla="*/ 812 h 1794"/>
              <a:gd name="T26" fmla="*/ 1756 w 1800"/>
              <a:gd name="T27" fmla="*/ 1155 h 1794"/>
              <a:gd name="T28" fmla="*/ 1745 w 1800"/>
              <a:gd name="T29" fmla="*/ 1160 h 1794"/>
              <a:gd name="T30" fmla="*/ 1740 w 1800"/>
              <a:gd name="T31" fmla="*/ 1150 h 1794"/>
              <a:gd name="T32" fmla="*/ 1772 w 1800"/>
              <a:gd name="T33" fmla="*/ 814 h 1794"/>
              <a:gd name="T34" fmla="*/ 1674 w 1800"/>
              <a:gd name="T35" fmla="*/ 491 h 1794"/>
              <a:gd name="T36" fmla="*/ 1463 w 1800"/>
              <a:gd name="T37" fmla="*/ 228 h 1794"/>
              <a:gd name="T38" fmla="*/ 1167 w 1800"/>
              <a:gd name="T39" fmla="*/ 65 h 1794"/>
              <a:gd name="T40" fmla="*/ 832 w 1800"/>
              <a:gd name="T41" fmla="*/ 25 h 1794"/>
              <a:gd name="T42" fmla="*/ 507 w 1800"/>
              <a:gd name="T43" fmla="*/ 115 h 1794"/>
              <a:gd name="T44" fmla="*/ 240 w 1800"/>
              <a:gd name="T45" fmla="*/ 321 h 1794"/>
              <a:gd name="T46" fmla="*/ 70 w 1800"/>
              <a:gd name="T47" fmla="*/ 612 h 1794"/>
              <a:gd name="T48" fmla="*/ 23 w 1800"/>
              <a:gd name="T49" fmla="*/ 947 h 1794"/>
              <a:gd name="T50" fmla="*/ 105 w 1800"/>
              <a:gd name="T51" fmla="*/ 1274 h 1794"/>
              <a:gd name="T52" fmla="*/ 305 w 1800"/>
              <a:gd name="T53" fmla="*/ 1546 h 1794"/>
              <a:gd name="T54" fmla="*/ 592 w 1800"/>
              <a:gd name="T55" fmla="*/ 1722 h 1794"/>
              <a:gd name="T56" fmla="*/ 925 w 1800"/>
              <a:gd name="T57" fmla="*/ 1777 h 1794"/>
              <a:gd name="T58" fmla="*/ 1254 w 1800"/>
              <a:gd name="T59" fmla="*/ 1702 h 1794"/>
              <a:gd name="T60" fmla="*/ 1531 w 1800"/>
              <a:gd name="T61" fmla="*/ 1509 h 1794"/>
              <a:gd name="T62" fmla="*/ 1713 w 1800"/>
              <a:gd name="T63" fmla="*/ 1225 h 1794"/>
              <a:gd name="T64" fmla="*/ 1724 w 1800"/>
              <a:gd name="T65" fmla="*/ 1221 h 1794"/>
              <a:gd name="T66" fmla="*/ 1729 w 1800"/>
              <a:gd name="T67" fmla="*/ 1232 h 1794"/>
              <a:gd name="T68" fmla="*/ 1543 w 1800"/>
              <a:gd name="T69" fmla="*/ 1521 h 1794"/>
              <a:gd name="T70" fmla="*/ 1261 w 1800"/>
              <a:gd name="T71" fmla="*/ 1718 h 1794"/>
              <a:gd name="T72" fmla="*/ 926 w 1800"/>
              <a:gd name="T73" fmla="*/ 1794 h 1794"/>
              <a:gd name="T74" fmla="*/ 899 w 1800"/>
              <a:gd name="T75" fmla="*/ 1794 h 1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800" h="1794">
                <a:moveTo>
                  <a:pt x="899" y="1794"/>
                </a:moveTo>
                <a:cubicBezTo>
                  <a:pt x="794" y="1794"/>
                  <a:pt x="686" y="1775"/>
                  <a:pt x="586" y="1738"/>
                </a:cubicBezTo>
                <a:cubicBezTo>
                  <a:pt x="479" y="1698"/>
                  <a:pt x="377" y="1636"/>
                  <a:pt x="293" y="1558"/>
                </a:cubicBezTo>
                <a:cubicBezTo>
                  <a:pt x="209" y="1481"/>
                  <a:pt x="139" y="1385"/>
                  <a:pt x="90" y="1281"/>
                </a:cubicBezTo>
                <a:cubicBezTo>
                  <a:pt x="41" y="1177"/>
                  <a:pt x="12" y="1062"/>
                  <a:pt x="6" y="947"/>
                </a:cubicBezTo>
                <a:cubicBezTo>
                  <a:pt x="0" y="834"/>
                  <a:pt x="16" y="716"/>
                  <a:pt x="54" y="607"/>
                </a:cubicBezTo>
                <a:cubicBezTo>
                  <a:pt x="92" y="498"/>
                  <a:pt x="152" y="395"/>
                  <a:pt x="227" y="310"/>
                </a:cubicBezTo>
                <a:cubicBezTo>
                  <a:pt x="303" y="224"/>
                  <a:pt x="397" y="151"/>
                  <a:pt x="500" y="100"/>
                </a:cubicBezTo>
                <a:cubicBezTo>
                  <a:pt x="603" y="49"/>
                  <a:pt x="717" y="17"/>
                  <a:pt x="831" y="8"/>
                </a:cubicBezTo>
                <a:cubicBezTo>
                  <a:pt x="945" y="0"/>
                  <a:pt x="1063" y="14"/>
                  <a:pt x="1173" y="49"/>
                </a:cubicBezTo>
                <a:cubicBezTo>
                  <a:pt x="1282" y="85"/>
                  <a:pt x="1387" y="142"/>
                  <a:pt x="1474" y="215"/>
                </a:cubicBezTo>
                <a:cubicBezTo>
                  <a:pt x="1561" y="289"/>
                  <a:pt x="1636" y="381"/>
                  <a:pt x="1689" y="483"/>
                </a:cubicBezTo>
                <a:cubicBezTo>
                  <a:pt x="1743" y="585"/>
                  <a:pt x="1777" y="698"/>
                  <a:pt x="1789" y="812"/>
                </a:cubicBezTo>
                <a:cubicBezTo>
                  <a:pt x="1800" y="926"/>
                  <a:pt x="1789" y="1044"/>
                  <a:pt x="1756" y="1155"/>
                </a:cubicBezTo>
                <a:cubicBezTo>
                  <a:pt x="1755" y="1159"/>
                  <a:pt x="1750" y="1162"/>
                  <a:pt x="1745" y="1160"/>
                </a:cubicBezTo>
                <a:cubicBezTo>
                  <a:pt x="1741" y="1159"/>
                  <a:pt x="1738" y="1154"/>
                  <a:pt x="1740" y="1150"/>
                </a:cubicBezTo>
                <a:cubicBezTo>
                  <a:pt x="1772" y="1042"/>
                  <a:pt x="1783" y="925"/>
                  <a:pt x="1772" y="814"/>
                </a:cubicBezTo>
                <a:cubicBezTo>
                  <a:pt x="1761" y="702"/>
                  <a:pt x="1727" y="591"/>
                  <a:pt x="1674" y="491"/>
                </a:cubicBezTo>
                <a:cubicBezTo>
                  <a:pt x="1622" y="391"/>
                  <a:pt x="1549" y="300"/>
                  <a:pt x="1463" y="228"/>
                </a:cubicBezTo>
                <a:cubicBezTo>
                  <a:pt x="1377" y="156"/>
                  <a:pt x="1275" y="100"/>
                  <a:pt x="1167" y="65"/>
                </a:cubicBezTo>
                <a:cubicBezTo>
                  <a:pt x="1060" y="31"/>
                  <a:pt x="944" y="17"/>
                  <a:pt x="832" y="25"/>
                </a:cubicBezTo>
                <a:cubicBezTo>
                  <a:pt x="721" y="34"/>
                  <a:pt x="608" y="65"/>
                  <a:pt x="507" y="115"/>
                </a:cubicBezTo>
                <a:cubicBezTo>
                  <a:pt x="406" y="166"/>
                  <a:pt x="314" y="237"/>
                  <a:pt x="240" y="321"/>
                </a:cubicBezTo>
                <a:cubicBezTo>
                  <a:pt x="166" y="405"/>
                  <a:pt x="107" y="506"/>
                  <a:pt x="70" y="612"/>
                </a:cubicBezTo>
                <a:cubicBezTo>
                  <a:pt x="33" y="719"/>
                  <a:pt x="17" y="835"/>
                  <a:pt x="23" y="947"/>
                </a:cubicBezTo>
                <a:cubicBezTo>
                  <a:pt x="29" y="1059"/>
                  <a:pt x="57" y="1172"/>
                  <a:pt x="105" y="1274"/>
                </a:cubicBezTo>
                <a:cubicBezTo>
                  <a:pt x="153" y="1376"/>
                  <a:pt x="222" y="1470"/>
                  <a:pt x="305" y="1546"/>
                </a:cubicBezTo>
                <a:cubicBezTo>
                  <a:pt x="387" y="1622"/>
                  <a:pt x="486" y="1683"/>
                  <a:pt x="592" y="1722"/>
                </a:cubicBezTo>
                <a:cubicBezTo>
                  <a:pt x="698" y="1761"/>
                  <a:pt x="813" y="1781"/>
                  <a:pt x="925" y="1777"/>
                </a:cubicBezTo>
                <a:cubicBezTo>
                  <a:pt x="1037" y="1774"/>
                  <a:pt x="1151" y="1748"/>
                  <a:pt x="1254" y="1702"/>
                </a:cubicBezTo>
                <a:cubicBezTo>
                  <a:pt x="1357" y="1656"/>
                  <a:pt x="1453" y="1590"/>
                  <a:pt x="1531" y="1509"/>
                </a:cubicBezTo>
                <a:cubicBezTo>
                  <a:pt x="1608" y="1428"/>
                  <a:pt x="1672" y="1330"/>
                  <a:pt x="1713" y="1225"/>
                </a:cubicBezTo>
                <a:cubicBezTo>
                  <a:pt x="1715" y="1221"/>
                  <a:pt x="1720" y="1219"/>
                  <a:pt x="1724" y="1221"/>
                </a:cubicBezTo>
                <a:cubicBezTo>
                  <a:pt x="1729" y="1222"/>
                  <a:pt x="1731" y="1227"/>
                  <a:pt x="1729" y="1232"/>
                </a:cubicBezTo>
                <a:cubicBezTo>
                  <a:pt x="1687" y="1338"/>
                  <a:pt x="1622" y="1438"/>
                  <a:pt x="1543" y="1521"/>
                </a:cubicBezTo>
                <a:cubicBezTo>
                  <a:pt x="1463" y="1603"/>
                  <a:pt x="1366" y="1671"/>
                  <a:pt x="1261" y="1718"/>
                </a:cubicBezTo>
                <a:cubicBezTo>
                  <a:pt x="1156" y="1764"/>
                  <a:pt x="1040" y="1791"/>
                  <a:pt x="926" y="1794"/>
                </a:cubicBezTo>
                <a:cubicBezTo>
                  <a:pt x="917" y="1794"/>
                  <a:pt x="908" y="1794"/>
                  <a:pt x="899" y="1794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55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09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663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217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2771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326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988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43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C0A56705-B68E-4F7E-B415-03DC8A0590AE}"/>
              </a:ext>
            </a:extLst>
          </p:cNvPr>
          <p:cNvSpPr>
            <a:spLocks noEditPoints="1"/>
          </p:cNvSpPr>
          <p:nvPr/>
        </p:nvSpPr>
        <p:spPr bwMode="auto">
          <a:xfrm>
            <a:off x="4732515" y="2061546"/>
            <a:ext cx="2726970" cy="2730938"/>
          </a:xfrm>
          <a:custGeom>
            <a:avLst/>
            <a:gdLst>
              <a:gd name="T0" fmla="*/ 634 w 1716"/>
              <a:gd name="T1" fmla="*/ 1679 h 1718"/>
              <a:gd name="T2" fmla="*/ 866 w 1716"/>
              <a:gd name="T3" fmla="*/ 1718 h 1718"/>
              <a:gd name="T4" fmla="*/ 903 w 1716"/>
              <a:gd name="T5" fmla="*/ 1708 h 1718"/>
              <a:gd name="T6" fmla="*/ 916 w 1716"/>
              <a:gd name="T7" fmla="*/ 1701 h 1718"/>
              <a:gd name="T8" fmla="*/ 1092 w 1716"/>
              <a:gd name="T9" fmla="*/ 1685 h 1718"/>
              <a:gd name="T10" fmla="*/ 623 w 1716"/>
              <a:gd name="T11" fmla="*/ 1676 h 1718"/>
              <a:gd name="T12" fmla="*/ 379 w 1716"/>
              <a:gd name="T13" fmla="*/ 1561 h 1718"/>
              <a:gd name="T14" fmla="*/ 588 w 1716"/>
              <a:gd name="T15" fmla="*/ 1674 h 1718"/>
              <a:gd name="T16" fmla="*/ 1178 w 1716"/>
              <a:gd name="T17" fmla="*/ 1647 h 1718"/>
              <a:gd name="T18" fmla="*/ 1339 w 1716"/>
              <a:gd name="T19" fmla="*/ 1550 h 1718"/>
              <a:gd name="T20" fmla="*/ 1199 w 1716"/>
              <a:gd name="T21" fmla="*/ 1647 h 1718"/>
              <a:gd name="T22" fmla="*/ 367 w 1716"/>
              <a:gd name="T23" fmla="*/ 1543 h 1718"/>
              <a:gd name="T24" fmla="*/ 251 w 1716"/>
              <a:gd name="T25" fmla="*/ 1467 h 1718"/>
              <a:gd name="T26" fmla="*/ 345 w 1716"/>
              <a:gd name="T27" fmla="*/ 1526 h 1718"/>
              <a:gd name="T28" fmla="*/ 1418 w 1716"/>
              <a:gd name="T29" fmla="*/ 1499 h 1718"/>
              <a:gd name="T30" fmla="*/ 1538 w 1716"/>
              <a:gd name="T31" fmla="*/ 1354 h 1718"/>
              <a:gd name="T32" fmla="*/ 1438 w 1716"/>
              <a:gd name="T33" fmla="*/ 1492 h 1718"/>
              <a:gd name="T34" fmla="*/ 159 w 1716"/>
              <a:gd name="T35" fmla="*/ 1343 h 1718"/>
              <a:gd name="T36" fmla="*/ 67 w 1716"/>
              <a:gd name="T37" fmla="*/ 1193 h 1718"/>
              <a:gd name="T38" fmla="*/ 155 w 1716"/>
              <a:gd name="T39" fmla="*/ 1322 h 1718"/>
              <a:gd name="T40" fmla="*/ 1584 w 1716"/>
              <a:gd name="T41" fmla="*/ 1284 h 1718"/>
              <a:gd name="T42" fmla="*/ 1601 w 1716"/>
              <a:gd name="T43" fmla="*/ 1271 h 1718"/>
              <a:gd name="T44" fmla="*/ 1687 w 1716"/>
              <a:gd name="T45" fmla="*/ 1044 h 1718"/>
              <a:gd name="T46" fmla="*/ 42 w 1716"/>
              <a:gd name="T47" fmla="*/ 1105 h 1718"/>
              <a:gd name="T48" fmla="*/ 35 w 1716"/>
              <a:gd name="T49" fmla="*/ 1077 h 1718"/>
              <a:gd name="T50" fmla="*/ 9 w 1716"/>
              <a:gd name="T51" fmla="*/ 836 h 1718"/>
              <a:gd name="T52" fmla="*/ 42 w 1716"/>
              <a:gd name="T53" fmla="*/ 1073 h 1718"/>
              <a:gd name="T54" fmla="*/ 1700 w 1716"/>
              <a:gd name="T55" fmla="*/ 1027 h 1718"/>
              <a:gd name="T56" fmla="*/ 1699 w 1716"/>
              <a:gd name="T57" fmla="*/ 829 h 1718"/>
              <a:gd name="T58" fmla="*/ 1716 w 1716"/>
              <a:gd name="T59" fmla="*/ 859 h 1718"/>
              <a:gd name="T60" fmla="*/ 9 w 1716"/>
              <a:gd name="T61" fmla="*/ 825 h 1718"/>
              <a:gd name="T62" fmla="*/ 11 w 1716"/>
              <a:gd name="T63" fmla="*/ 797 h 1718"/>
              <a:gd name="T64" fmla="*/ 26 w 1716"/>
              <a:gd name="T65" fmla="*/ 733 h 1718"/>
              <a:gd name="T66" fmla="*/ 1699 w 1716"/>
              <a:gd name="T67" fmla="*/ 735 h 1718"/>
              <a:gd name="T68" fmla="*/ 1647 w 1716"/>
              <a:gd name="T69" fmla="*/ 569 h 1718"/>
              <a:gd name="T70" fmla="*/ 1704 w 1716"/>
              <a:gd name="T71" fmla="*/ 714 h 1718"/>
              <a:gd name="T72" fmla="*/ 78 w 1716"/>
              <a:gd name="T73" fmla="*/ 545 h 1718"/>
              <a:gd name="T74" fmla="*/ 98 w 1716"/>
              <a:gd name="T75" fmla="*/ 461 h 1718"/>
              <a:gd name="T76" fmla="*/ 81 w 1716"/>
              <a:gd name="T77" fmla="*/ 524 h 1718"/>
              <a:gd name="T78" fmla="*/ 1624 w 1716"/>
              <a:gd name="T79" fmla="*/ 478 h 1718"/>
              <a:gd name="T80" fmla="*/ 1479 w 1716"/>
              <a:gd name="T81" fmla="*/ 292 h 1718"/>
              <a:gd name="T82" fmla="*/ 1610 w 1716"/>
              <a:gd name="T83" fmla="*/ 446 h 1718"/>
              <a:gd name="T84" fmla="*/ 224 w 1716"/>
              <a:gd name="T85" fmla="*/ 307 h 1718"/>
              <a:gd name="T86" fmla="*/ 237 w 1716"/>
              <a:gd name="T87" fmla="*/ 267 h 1718"/>
              <a:gd name="T88" fmla="*/ 242 w 1716"/>
              <a:gd name="T89" fmla="*/ 286 h 1718"/>
              <a:gd name="T90" fmla="*/ 1454 w 1716"/>
              <a:gd name="T91" fmla="*/ 242 h 1718"/>
              <a:gd name="T92" fmla="*/ 1287 w 1716"/>
              <a:gd name="T93" fmla="*/ 136 h 1718"/>
              <a:gd name="T94" fmla="*/ 1434 w 1716"/>
              <a:gd name="T95" fmla="*/ 235 h 1718"/>
              <a:gd name="T96" fmla="*/ 439 w 1716"/>
              <a:gd name="T97" fmla="*/ 130 h 1718"/>
              <a:gd name="T98" fmla="*/ 518 w 1716"/>
              <a:gd name="T99" fmla="*/ 81 h 1718"/>
              <a:gd name="T100" fmla="*/ 1212 w 1716"/>
              <a:gd name="T101" fmla="*/ 97 h 1718"/>
              <a:gd name="T102" fmla="*/ 1190 w 1716"/>
              <a:gd name="T103" fmla="*/ 86 h 1718"/>
              <a:gd name="T104" fmla="*/ 1030 w 1716"/>
              <a:gd name="T105" fmla="*/ 19 h 1718"/>
              <a:gd name="T106" fmla="*/ 582 w 1716"/>
              <a:gd name="T107" fmla="*/ 64 h 1718"/>
              <a:gd name="T108" fmla="*/ 639 w 1716"/>
              <a:gd name="T109" fmla="*/ 47 h 1718"/>
              <a:gd name="T110" fmla="*/ 662 w 1716"/>
              <a:gd name="T111" fmla="*/ 24 h 1718"/>
              <a:gd name="T112" fmla="*/ 683 w 1716"/>
              <a:gd name="T113" fmla="*/ 28 h 1718"/>
              <a:gd name="T114" fmla="*/ 916 w 1716"/>
              <a:gd name="T115" fmla="*/ 20 h 1718"/>
              <a:gd name="T116" fmla="*/ 945 w 1716"/>
              <a:gd name="T117" fmla="*/ 23 h 1718"/>
              <a:gd name="T118" fmla="*/ 945 w 1716"/>
              <a:gd name="T119" fmla="*/ 23 h 1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716" h="1718">
                <a:moveTo>
                  <a:pt x="859" y="1718"/>
                </a:moveTo>
                <a:cubicBezTo>
                  <a:pt x="855" y="1718"/>
                  <a:pt x="852" y="1718"/>
                  <a:pt x="849" y="1718"/>
                </a:cubicBezTo>
                <a:cubicBezTo>
                  <a:pt x="836" y="1718"/>
                  <a:pt x="822" y="1717"/>
                  <a:pt x="809" y="1716"/>
                </a:cubicBezTo>
                <a:cubicBezTo>
                  <a:pt x="753" y="1713"/>
                  <a:pt x="696" y="1704"/>
                  <a:pt x="641" y="1690"/>
                </a:cubicBezTo>
                <a:cubicBezTo>
                  <a:pt x="640" y="1689"/>
                  <a:pt x="640" y="1689"/>
                  <a:pt x="640" y="1689"/>
                </a:cubicBezTo>
                <a:cubicBezTo>
                  <a:pt x="638" y="1689"/>
                  <a:pt x="636" y="1688"/>
                  <a:pt x="635" y="1686"/>
                </a:cubicBezTo>
                <a:cubicBezTo>
                  <a:pt x="634" y="1684"/>
                  <a:pt x="634" y="1681"/>
                  <a:pt x="634" y="1679"/>
                </a:cubicBezTo>
                <a:cubicBezTo>
                  <a:pt x="635" y="1675"/>
                  <a:pt x="640" y="1672"/>
                  <a:pt x="645" y="1673"/>
                </a:cubicBezTo>
                <a:cubicBezTo>
                  <a:pt x="699" y="1687"/>
                  <a:pt x="755" y="1696"/>
                  <a:pt x="810" y="1699"/>
                </a:cubicBezTo>
                <a:cubicBezTo>
                  <a:pt x="823" y="1700"/>
                  <a:pt x="836" y="1701"/>
                  <a:pt x="849" y="1701"/>
                </a:cubicBezTo>
                <a:cubicBezTo>
                  <a:pt x="855" y="1701"/>
                  <a:pt x="861" y="1701"/>
                  <a:pt x="866" y="1701"/>
                </a:cubicBezTo>
                <a:cubicBezTo>
                  <a:pt x="866" y="1701"/>
                  <a:pt x="866" y="1701"/>
                  <a:pt x="866" y="1701"/>
                </a:cubicBezTo>
                <a:cubicBezTo>
                  <a:pt x="871" y="1701"/>
                  <a:pt x="875" y="1704"/>
                  <a:pt x="875" y="1709"/>
                </a:cubicBezTo>
                <a:cubicBezTo>
                  <a:pt x="875" y="1714"/>
                  <a:pt x="871" y="1718"/>
                  <a:pt x="866" y="1718"/>
                </a:cubicBezTo>
                <a:cubicBezTo>
                  <a:pt x="864" y="1718"/>
                  <a:pt x="862" y="1718"/>
                  <a:pt x="859" y="1718"/>
                </a:cubicBezTo>
                <a:close/>
                <a:moveTo>
                  <a:pt x="895" y="1717"/>
                </a:moveTo>
                <a:cubicBezTo>
                  <a:pt x="890" y="1717"/>
                  <a:pt x="886" y="1713"/>
                  <a:pt x="886" y="1709"/>
                </a:cubicBezTo>
                <a:cubicBezTo>
                  <a:pt x="886" y="1707"/>
                  <a:pt x="887" y="1704"/>
                  <a:pt x="888" y="1703"/>
                </a:cubicBezTo>
                <a:cubicBezTo>
                  <a:pt x="890" y="1701"/>
                  <a:pt x="892" y="1700"/>
                  <a:pt x="894" y="1700"/>
                </a:cubicBezTo>
                <a:cubicBezTo>
                  <a:pt x="894" y="1700"/>
                  <a:pt x="894" y="1700"/>
                  <a:pt x="894" y="1700"/>
                </a:cubicBezTo>
                <a:cubicBezTo>
                  <a:pt x="899" y="1700"/>
                  <a:pt x="903" y="1703"/>
                  <a:pt x="903" y="1708"/>
                </a:cubicBezTo>
                <a:cubicBezTo>
                  <a:pt x="903" y="1713"/>
                  <a:pt x="900" y="1717"/>
                  <a:pt x="895" y="1717"/>
                </a:cubicBezTo>
                <a:cubicBezTo>
                  <a:pt x="895" y="1717"/>
                  <a:pt x="895" y="1717"/>
                  <a:pt x="895" y="1717"/>
                </a:cubicBezTo>
                <a:cubicBezTo>
                  <a:pt x="895" y="1717"/>
                  <a:pt x="895" y="1717"/>
                  <a:pt x="895" y="1717"/>
                </a:cubicBezTo>
                <a:close/>
                <a:moveTo>
                  <a:pt x="923" y="1715"/>
                </a:moveTo>
                <a:cubicBezTo>
                  <a:pt x="923" y="1715"/>
                  <a:pt x="923" y="1715"/>
                  <a:pt x="923" y="1715"/>
                </a:cubicBezTo>
                <a:cubicBezTo>
                  <a:pt x="919" y="1715"/>
                  <a:pt x="915" y="1712"/>
                  <a:pt x="914" y="1707"/>
                </a:cubicBezTo>
                <a:cubicBezTo>
                  <a:pt x="914" y="1705"/>
                  <a:pt x="915" y="1703"/>
                  <a:pt x="916" y="1701"/>
                </a:cubicBezTo>
                <a:cubicBezTo>
                  <a:pt x="918" y="1700"/>
                  <a:pt x="920" y="1698"/>
                  <a:pt x="922" y="1698"/>
                </a:cubicBezTo>
                <a:cubicBezTo>
                  <a:pt x="978" y="1694"/>
                  <a:pt x="1033" y="1684"/>
                  <a:pt x="1087" y="1669"/>
                </a:cubicBezTo>
                <a:cubicBezTo>
                  <a:pt x="1105" y="1664"/>
                  <a:pt x="1123" y="1658"/>
                  <a:pt x="1141" y="1652"/>
                </a:cubicBezTo>
                <a:cubicBezTo>
                  <a:pt x="1145" y="1650"/>
                  <a:pt x="1150" y="1653"/>
                  <a:pt x="1152" y="1657"/>
                </a:cubicBezTo>
                <a:cubicBezTo>
                  <a:pt x="1152" y="1659"/>
                  <a:pt x="1152" y="1661"/>
                  <a:pt x="1151" y="1663"/>
                </a:cubicBezTo>
                <a:cubicBezTo>
                  <a:pt x="1150" y="1665"/>
                  <a:pt x="1148" y="1667"/>
                  <a:pt x="1146" y="1668"/>
                </a:cubicBezTo>
                <a:cubicBezTo>
                  <a:pt x="1128" y="1674"/>
                  <a:pt x="1110" y="1680"/>
                  <a:pt x="1092" y="1685"/>
                </a:cubicBezTo>
                <a:cubicBezTo>
                  <a:pt x="1037" y="1701"/>
                  <a:pt x="980" y="1711"/>
                  <a:pt x="923" y="1715"/>
                </a:cubicBezTo>
                <a:close/>
                <a:moveTo>
                  <a:pt x="615" y="1682"/>
                </a:moveTo>
                <a:cubicBezTo>
                  <a:pt x="614" y="1682"/>
                  <a:pt x="614" y="1682"/>
                  <a:pt x="613" y="1682"/>
                </a:cubicBezTo>
                <a:cubicBezTo>
                  <a:pt x="608" y="1680"/>
                  <a:pt x="606" y="1676"/>
                  <a:pt x="607" y="1671"/>
                </a:cubicBezTo>
                <a:cubicBezTo>
                  <a:pt x="608" y="1667"/>
                  <a:pt x="613" y="1664"/>
                  <a:pt x="618" y="1665"/>
                </a:cubicBezTo>
                <a:cubicBezTo>
                  <a:pt x="620" y="1666"/>
                  <a:pt x="622" y="1668"/>
                  <a:pt x="623" y="1670"/>
                </a:cubicBezTo>
                <a:cubicBezTo>
                  <a:pt x="624" y="1672"/>
                  <a:pt x="624" y="1674"/>
                  <a:pt x="623" y="1676"/>
                </a:cubicBezTo>
                <a:cubicBezTo>
                  <a:pt x="622" y="1680"/>
                  <a:pt x="619" y="1682"/>
                  <a:pt x="615" y="1682"/>
                </a:cubicBezTo>
                <a:close/>
                <a:moveTo>
                  <a:pt x="588" y="1674"/>
                </a:moveTo>
                <a:cubicBezTo>
                  <a:pt x="587" y="1674"/>
                  <a:pt x="586" y="1673"/>
                  <a:pt x="586" y="1673"/>
                </a:cubicBezTo>
                <a:cubicBezTo>
                  <a:pt x="568" y="1667"/>
                  <a:pt x="550" y="1660"/>
                  <a:pt x="532" y="1653"/>
                </a:cubicBezTo>
                <a:cubicBezTo>
                  <a:pt x="530" y="1652"/>
                  <a:pt x="527" y="1651"/>
                  <a:pt x="525" y="1650"/>
                </a:cubicBezTo>
                <a:cubicBezTo>
                  <a:pt x="475" y="1629"/>
                  <a:pt x="427" y="1603"/>
                  <a:pt x="381" y="1573"/>
                </a:cubicBezTo>
                <a:cubicBezTo>
                  <a:pt x="377" y="1570"/>
                  <a:pt x="376" y="1565"/>
                  <a:pt x="379" y="1561"/>
                </a:cubicBezTo>
                <a:cubicBezTo>
                  <a:pt x="381" y="1557"/>
                  <a:pt x="387" y="1556"/>
                  <a:pt x="390" y="1559"/>
                </a:cubicBezTo>
                <a:cubicBezTo>
                  <a:pt x="435" y="1589"/>
                  <a:pt x="483" y="1614"/>
                  <a:pt x="532" y="1635"/>
                </a:cubicBezTo>
                <a:cubicBezTo>
                  <a:pt x="533" y="1635"/>
                  <a:pt x="535" y="1636"/>
                  <a:pt x="536" y="1637"/>
                </a:cubicBezTo>
                <a:cubicBezTo>
                  <a:pt x="539" y="1637"/>
                  <a:pt x="539" y="1637"/>
                  <a:pt x="539" y="1637"/>
                </a:cubicBezTo>
                <a:cubicBezTo>
                  <a:pt x="556" y="1645"/>
                  <a:pt x="573" y="1651"/>
                  <a:pt x="591" y="1657"/>
                </a:cubicBezTo>
                <a:cubicBezTo>
                  <a:pt x="595" y="1659"/>
                  <a:pt x="598" y="1663"/>
                  <a:pt x="596" y="1668"/>
                </a:cubicBezTo>
                <a:cubicBezTo>
                  <a:pt x="595" y="1671"/>
                  <a:pt x="592" y="1674"/>
                  <a:pt x="588" y="1674"/>
                </a:cubicBezTo>
                <a:close/>
                <a:moveTo>
                  <a:pt x="1170" y="1658"/>
                </a:moveTo>
                <a:cubicBezTo>
                  <a:pt x="1166" y="1658"/>
                  <a:pt x="1163" y="1656"/>
                  <a:pt x="1162" y="1653"/>
                </a:cubicBezTo>
                <a:cubicBezTo>
                  <a:pt x="1161" y="1651"/>
                  <a:pt x="1161" y="1649"/>
                  <a:pt x="1162" y="1646"/>
                </a:cubicBezTo>
                <a:cubicBezTo>
                  <a:pt x="1163" y="1644"/>
                  <a:pt x="1165" y="1643"/>
                  <a:pt x="1167" y="1642"/>
                </a:cubicBezTo>
                <a:cubicBezTo>
                  <a:pt x="1167" y="1642"/>
                  <a:pt x="1167" y="1642"/>
                  <a:pt x="1167" y="1642"/>
                </a:cubicBezTo>
                <a:cubicBezTo>
                  <a:pt x="1167" y="1642"/>
                  <a:pt x="1167" y="1642"/>
                  <a:pt x="1167" y="1642"/>
                </a:cubicBezTo>
                <a:cubicBezTo>
                  <a:pt x="1171" y="1640"/>
                  <a:pt x="1176" y="1643"/>
                  <a:pt x="1178" y="1647"/>
                </a:cubicBezTo>
                <a:cubicBezTo>
                  <a:pt x="1180" y="1651"/>
                  <a:pt x="1177" y="1656"/>
                  <a:pt x="1173" y="1658"/>
                </a:cubicBezTo>
                <a:cubicBezTo>
                  <a:pt x="1172" y="1658"/>
                  <a:pt x="1171" y="1658"/>
                  <a:pt x="1170" y="1658"/>
                </a:cubicBezTo>
                <a:close/>
                <a:moveTo>
                  <a:pt x="1196" y="1648"/>
                </a:moveTo>
                <a:cubicBezTo>
                  <a:pt x="1193" y="1648"/>
                  <a:pt x="1190" y="1645"/>
                  <a:pt x="1188" y="1642"/>
                </a:cubicBezTo>
                <a:cubicBezTo>
                  <a:pt x="1187" y="1640"/>
                  <a:pt x="1187" y="1638"/>
                  <a:pt x="1188" y="1636"/>
                </a:cubicBezTo>
                <a:cubicBezTo>
                  <a:pt x="1189" y="1634"/>
                  <a:pt x="1191" y="1632"/>
                  <a:pt x="1193" y="1631"/>
                </a:cubicBezTo>
                <a:cubicBezTo>
                  <a:pt x="1244" y="1609"/>
                  <a:pt x="1293" y="1581"/>
                  <a:pt x="1339" y="1550"/>
                </a:cubicBezTo>
                <a:cubicBezTo>
                  <a:pt x="1354" y="1539"/>
                  <a:pt x="1369" y="1528"/>
                  <a:pt x="1384" y="1516"/>
                </a:cubicBezTo>
                <a:cubicBezTo>
                  <a:pt x="1388" y="1513"/>
                  <a:pt x="1393" y="1514"/>
                  <a:pt x="1396" y="1517"/>
                </a:cubicBezTo>
                <a:cubicBezTo>
                  <a:pt x="1397" y="1519"/>
                  <a:pt x="1398" y="1521"/>
                  <a:pt x="1398" y="1524"/>
                </a:cubicBezTo>
                <a:cubicBezTo>
                  <a:pt x="1398" y="1526"/>
                  <a:pt x="1396" y="1528"/>
                  <a:pt x="1395" y="1529"/>
                </a:cubicBezTo>
                <a:cubicBezTo>
                  <a:pt x="1380" y="1541"/>
                  <a:pt x="1365" y="1553"/>
                  <a:pt x="1349" y="1563"/>
                </a:cubicBezTo>
                <a:cubicBezTo>
                  <a:pt x="1302" y="1596"/>
                  <a:pt x="1252" y="1624"/>
                  <a:pt x="1199" y="1647"/>
                </a:cubicBezTo>
                <a:cubicBezTo>
                  <a:pt x="1199" y="1647"/>
                  <a:pt x="1199" y="1647"/>
                  <a:pt x="1199" y="1647"/>
                </a:cubicBezTo>
                <a:cubicBezTo>
                  <a:pt x="1199" y="1647"/>
                  <a:pt x="1199" y="1647"/>
                  <a:pt x="1199" y="1647"/>
                </a:cubicBezTo>
                <a:cubicBezTo>
                  <a:pt x="1198" y="1647"/>
                  <a:pt x="1197" y="1648"/>
                  <a:pt x="1196" y="1648"/>
                </a:cubicBezTo>
                <a:close/>
                <a:moveTo>
                  <a:pt x="362" y="1558"/>
                </a:moveTo>
                <a:cubicBezTo>
                  <a:pt x="361" y="1558"/>
                  <a:pt x="359" y="1558"/>
                  <a:pt x="358" y="1557"/>
                </a:cubicBezTo>
                <a:cubicBezTo>
                  <a:pt x="354" y="1554"/>
                  <a:pt x="353" y="1549"/>
                  <a:pt x="356" y="1545"/>
                </a:cubicBezTo>
                <a:cubicBezTo>
                  <a:pt x="358" y="1541"/>
                  <a:pt x="363" y="1540"/>
                  <a:pt x="367" y="1543"/>
                </a:cubicBezTo>
                <a:cubicBezTo>
                  <a:pt x="367" y="1543"/>
                  <a:pt x="367" y="1543"/>
                  <a:pt x="367" y="1543"/>
                </a:cubicBezTo>
                <a:cubicBezTo>
                  <a:pt x="367" y="1543"/>
                  <a:pt x="367" y="1543"/>
                  <a:pt x="367" y="1543"/>
                </a:cubicBezTo>
                <a:cubicBezTo>
                  <a:pt x="371" y="1545"/>
                  <a:pt x="372" y="1551"/>
                  <a:pt x="369" y="1555"/>
                </a:cubicBezTo>
                <a:cubicBezTo>
                  <a:pt x="368" y="1557"/>
                  <a:pt x="365" y="1558"/>
                  <a:pt x="362" y="1558"/>
                </a:cubicBezTo>
                <a:close/>
                <a:moveTo>
                  <a:pt x="340" y="1541"/>
                </a:moveTo>
                <a:cubicBezTo>
                  <a:pt x="338" y="1541"/>
                  <a:pt x="336" y="1541"/>
                  <a:pt x="335" y="1540"/>
                </a:cubicBezTo>
                <a:cubicBezTo>
                  <a:pt x="319" y="1528"/>
                  <a:pt x="305" y="1516"/>
                  <a:pt x="290" y="1503"/>
                </a:cubicBezTo>
                <a:cubicBezTo>
                  <a:pt x="277" y="1491"/>
                  <a:pt x="264" y="1479"/>
                  <a:pt x="251" y="1467"/>
                </a:cubicBezTo>
                <a:cubicBezTo>
                  <a:pt x="224" y="1439"/>
                  <a:pt x="198" y="1409"/>
                  <a:pt x="174" y="1378"/>
                </a:cubicBezTo>
                <a:cubicBezTo>
                  <a:pt x="171" y="1374"/>
                  <a:pt x="172" y="1369"/>
                  <a:pt x="176" y="1366"/>
                </a:cubicBezTo>
                <a:cubicBezTo>
                  <a:pt x="179" y="1363"/>
                  <a:pt x="185" y="1364"/>
                  <a:pt x="188" y="1368"/>
                </a:cubicBezTo>
                <a:cubicBezTo>
                  <a:pt x="211" y="1398"/>
                  <a:pt x="236" y="1428"/>
                  <a:pt x="263" y="1455"/>
                </a:cubicBezTo>
                <a:cubicBezTo>
                  <a:pt x="276" y="1467"/>
                  <a:pt x="288" y="1479"/>
                  <a:pt x="302" y="1491"/>
                </a:cubicBezTo>
                <a:cubicBezTo>
                  <a:pt x="302" y="1491"/>
                  <a:pt x="302" y="1491"/>
                  <a:pt x="302" y="1491"/>
                </a:cubicBezTo>
                <a:cubicBezTo>
                  <a:pt x="316" y="1503"/>
                  <a:pt x="330" y="1515"/>
                  <a:pt x="345" y="1526"/>
                </a:cubicBezTo>
                <a:cubicBezTo>
                  <a:pt x="349" y="1529"/>
                  <a:pt x="349" y="1534"/>
                  <a:pt x="346" y="1538"/>
                </a:cubicBezTo>
                <a:cubicBezTo>
                  <a:pt x="345" y="1540"/>
                  <a:pt x="342" y="1541"/>
                  <a:pt x="340" y="1541"/>
                </a:cubicBezTo>
                <a:close/>
                <a:moveTo>
                  <a:pt x="1411" y="1513"/>
                </a:moveTo>
                <a:cubicBezTo>
                  <a:pt x="1409" y="1513"/>
                  <a:pt x="1406" y="1512"/>
                  <a:pt x="1405" y="1510"/>
                </a:cubicBezTo>
                <a:cubicBezTo>
                  <a:pt x="1403" y="1508"/>
                  <a:pt x="1403" y="1506"/>
                  <a:pt x="1403" y="1504"/>
                </a:cubicBezTo>
                <a:cubicBezTo>
                  <a:pt x="1403" y="1502"/>
                  <a:pt x="1404" y="1500"/>
                  <a:pt x="1406" y="1498"/>
                </a:cubicBezTo>
                <a:cubicBezTo>
                  <a:pt x="1409" y="1495"/>
                  <a:pt x="1415" y="1496"/>
                  <a:pt x="1418" y="1499"/>
                </a:cubicBezTo>
                <a:cubicBezTo>
                  <a:pt x="1421" y="1503"/>
                  <a:pt x="1420" y="1508"/>
                  <a:pt x="1417" y="1511"/>
                </a:cubicBezTo>
                <a:cubicBezTo>
                  <a:pt x="1415" y="1512"/>
                  <a:pt x="1413" y="1513"/>
                  <a:pt x="1411" y="1513"/>
                </a:cubicBezTo>
                <a:close/>
                <a:moveTo>
                  <a:pt x="1432" y="1494"/>
                </a:moveTo>
                <a:cubicBezTo>
                  <a:pt x="1430" y="1494"/>
                  <a:pt x="1428" y="1493"/>
                  <a:pt x="1426" y="1492"/>
                </a:cubicBezTo>
                <a:cubicBezTo>
                  <a:pt x="1423" y="1488"/>
                  <a:pt x="1423" y="1483"/>
                  <a:pt x="1427" y="1480"/>
                </a:cubicBezTo>
                <a:cubicBezTo>
                  <a:pt x="1431" y="1475"/>
                  <a:pt x="1435" y="1471"/>
                  <a:pt x="1439" y="1468"/>
                </a:cubicBezTo>
                <a:cubicBezTo>
                  <a:pt x="1475" y="1433"/>
                  <a:pt x="1509" y="1395"/>
                  <a:pt x="1538" y="1354"/>
                </a:cubicBezTo>
                <a:cubicBezTo>
                  <a:pt x="1549" y="1339"/>
                  <a:pt x="1560" y="1324"/>
                  <a:pt x="1570" y="1308"/>
                </a:cubicBezTo>
                <a:cubicBezTo>
                  <a:pt x="1572" y="1304"/>
                  <a:pt x="1577" y="1303"/>
                  <a:pt x="1581" y="1305"/>
                </a:cubicBezTo>
                <a:cubicBezTo>
                  <a:pt x="1585" y="1308"/>
                  <a:pt x="1586" y="1313"/>
                  <a:pt x="1584" y="1317"/>
                </a:cubicBezTo>
                <a:cubicBezTo>
                  <a:pt x="1574" y="1333"/>
                  <a:pt x="1563" y="1349"/>
                  <a:pt x="1552" y="1364"/>
                </a:cubicBezTo>
                <a:cubicBezTo>
                  <a:pt x="1522" y="1406"/>
                  <a:pt x="1488" y="1445"/>
                  <a:pt x="1451" y="1480"/>
                </a:cubicBezTo>
                <a:cubicBezTo>
                  <a:pt x="1447" y="1484"/>
                  <a:pt x="1442" y="1488"/>
                  <a:pt x="1438" y="1492"/>
                </a:cubicBezTo>
                <a:cubicBezTo>
                  <a:pt x="1438" y="1492"/>
                  <a:pt x="1438" y="1492"/>
                  <a:pt x="1438" y="1492"/>
                </a:cubicBezTo>
                <a:cubicBezTo>
                  <a:pt x="1438" y="1492"/>
                  <a:pt x="1438" y="1492"/>
                  <a:pt x="1438" y="1492"/>
                </a:cubicBezTo>
                <a:cubicBezTo>
                  <a:pt x="1436" y="1494"/>
                  <a:pt x="1434" y="1494"/>
                  <a:pt x="1432" y="1494"/>
                </a:cubicBezTo>
                <a:close/>
                <a:moveTo>
                  <a:pt x="164" y="1358"/>
                </a:moveTo>
                <a:cubicBezTo>
                  <a:pt x="161" y="1358"/>
                  <a:pt x="159" y="1357"/>
                  <a:pt x="157" y="1355"/>
                </a:cubicBezTo>
                <a:cubicBezTo>
                  <a:pt x="157" y="1355"/>
                  <a:pt x="157" y="1355"/>
                  <a:pt x="157" y="1355"/>
                </a:cubicBezTo>
                <a:cubicBezTo>
                  <a:pt x="156" y="1353"/>
                  <a:pt x="155" y="1351"/>
                  <a:pt x="156" y="1348"/>
                </a:cubicBezTo>
                <a:cubicBezTo>
                  <a:pt x="156" y="1346"/>
                  <a:pt x="157" y="1344"/>
                  <a:pt x="159" y="1343"/>
                </a:cubicBezTo>
                <a:cubicBezTo>
                  <a:pt x="163" y="1340"/>
                  <a:pt x="168" y="1341"/>
                  <a:pt x="171" y="1345"/>
                </a:cubicBezTo>
                <a:cubicBezTo>
                  <a:pt x="174" y="1349"/>
                  <a:pt x="173" y="1354"/>
                  <a:pt x="169" y="1357"/>
                </a:cubicBezTo>
                <a:cubicBezTo>
                  <a:pt x="168" y="1358"/>
                  <a:pt x="166" y="1358"/>
                  <a:pt x="164" y="1358"/>
                </a:cubicBezTo>
                <a:close/>
                <a:moveTo>
                  <a:pt x="148" y="1335"/>
                </a:moveTo>
                <a:cubicBezTo>
                  <a:pt x="145" y="1335"/>
                  <a:pt x="143" y="1334"/>
                  <a:pt x="141" y="1331"/>
                </a:cubicBezTo>
                <a:cubicBezTo>
                  <a:pt x="131" y="1315"/>
                  <a:pt x="121" y="1299"/>
                  <a:pt x="111" y="1282"/>
                </a:cubicBezTo>
                <a:cubicBezTo>
                  <a:pt x="95" y="1253"/>
                  <a:pt x="80" y="1223"/>
                  <a:pt x="67" y="1193"/>
                </a:cubicBezTo>
                <a:cubicBezTo>
                  <a:pt x="58" y="1171"/>
                  <a:pt x="50" y="1148"/>
                  <a:pt x="42" y="1126"/>
                </a:cubicBezTo>
                <a:cubicBezTo>
                  <a:pt x="42" y="1124"/>
                  <a:pt x="42" y="1121"/>
                  <a:pt x="43" y="1119"/>
                </a:cubicBezTo>
                <a:cubicBezTo>
                  <a:pt x="44" y="1117"/>
                  <a:pt x="46" y="1116"/>
                  <a:pt x="48" y="1115"/>
                </a:cubicBezTo>
                <a:cubicBezTo>
                  <a:pt x="52" y="1114"/>
                  <a:pt x="57" y="1116"/>
                  <a:pt x="59" y="1121"/>
                </a:cubicBezTo>
                <a:cubicBezTo>
                  <a:pt x="66" y="1143"/>
                  <a:pt x="74" y="1165"/>
                  <a:pt x="83" y="1186"/>
                </a:cubicBezTo>
                <a:cubicBezTo>
                  <a:pt x="96" y="1216"/>
                  <a:pt x="110" y="1246"/>
                  <a:pt x="126" y="1274"/>
                </a:cubicBezTo>
                <a:cubicBezTo>
                  <a:pt x="135" y="1290"/>
                  <a:pt x="145" y="1306"/>
                  <a:pt x="155" y="1322"/>
                </a:cubicBezTo>
                <a:cubicBezTo>
                  <a:pt x="158" y="1326"/>
                  <a:pt x="157" y="1331"/>
                  <a:pt x="153" y="1334"/>
                </a:cubicBezTo>
                <a:cubicBezTo>
                  <a:pt x="151" y="1335"/>
                  <a:pt x="150" y="1335"/>
                  <a:pt x="148" y="1335"/>
                </a:cubicBezTo>
                <a:close/>
                <a:moveTo>
                  <a:pt x="1591" y="1297"/>
                </a:moveTo>
                <a:cubicBezTo>
                  <a:pt x="1590" y="1297"/>
                  <a:pt x="1588" y="1296"/>
                  <a:pt x="1587" y="1296"/>
                </a:cubicBezTo>
                <a:cubicBezTo>
                  <a:pt x="1583" y="1293"/>
                  <a:pt x="1582" y="1288"/>
                  <a:pt x="1584" y="1284"/>
                </a:cubicBezTo>
                <a:cubicBezTo>
                  <a:pt x="1584" y="1284"/>
                  <a:pt x="1584" y="1284"/>
                  <a:pt x="1584" y="1284"/>
                </a:cubicBezTo>
                <a:cubicBezTo>
                  <a:pt x="1584" y="1284"/>
                  <a:pt x="1584" y="1284"/>
                  <a:pt x="1584" y="1284"/>
                </a:cubicBezTo>
                <a:cubicBezTo>
                  <a:pt x="1586" y="1280"/>
                  <a:pt x="1592" y="1279"/>
                  <a:pt x="1596" y="1281"/>
                </a:cubicBezTo>
                <a:cubicBezTo>
                  <a:pt x="1598" y="1282"/>
                  <a:pt x="1599" y="1284"/>
                  <a:pt x="1600" y="1286"/>
                </a:cubicBezTo>
                <a:cubicBezTo>
                  <a:pt x="1600" y="1288"/>
                  <a:pt x="1600" y="1291"/>
                  <a:pt x="1599" y="1293"/>
                </a:cubicBezTo>
                <a:cubicBezTo>
                  <a:pt x="1599" y="1293"/>
                  <a:pt x="1599" y="1293"/>
                  <a:pt x="1599" y="1293"/>
                </a:cubicBezTo>
                <a:cubicBezTo>
                  <a:pt x="1597" y="1295"/>
                  <a:pt x="1594" y="1297"/>
                  <a:pt x="1591" y="1297"/>
                </a:cubicBezTo>
                <a:close/>
                <a:moveTo>
                  <a:pt x="1605" y="1272"/>
                </a:moveTo>
                <a:cubicBezTo>
                  <a:pt x="1604" y="1272"/>
                  <a:pt x="1602" y="1272"/>
                  <a:pt x="1601" y="1271"/>
                </a:cubicBezTo>
                <a:cubicBezTo>
                  <a:pt x="1599" y="1270"/>
                  <a:pt x="1598" y="1268"/>
                  <a:pt x="1597" y="1266"/>
                </a:cubicBezTo>
                <a:cubicBezTo>
                  <a:pt x="1596" y="1264"/>
                  <a:pt x="1597" y="1262"/>
                  <a:pt x="1598" y="1260"/>
                </a:cubicBezTo>
                <a:cubicBezTo>
                  <a:pt x="1608" y="1241"/>
                  <a:pt x="1617" y="1222"/>
                  <a:pt x="1626" y="1203"/>
                </a:cubicBezTo>
                <a:cubicBezTo>
                  <a:pt x="1640" y="1171"/>
                  <a:pt x="1652" y="1138"/>
                  <a:pt x="1662" y="1105"/>
                </a:cubicBezTo>
                <a:cubicBezTo>
                  <a:pt x="1663" y="1105"/>
                  <a:pt x="1663" y="1105"/>
                  <a:pt x="1663" y="1105"/>
                </a:cubicBezTo>
                <a:cubicBezTo>
                  <a:pt x="1668" y="1087"/>
                  <a:pt x="1673" y="1069"/>
                  <a:pt x="1677" y="1051"/>
                </a:cubicBezTo>
                <a:cubicBezTo>
                  <a:pt x="1678" y="1046"/>
                  <a:pt x="1683" y="1043"/>
                  <a:pt x="1687" y="1044"/>
                </a:cubicBezTo>
                <a:cubicBezTo>
                  <a:pt x="1690" y="1045"/>
                  <a:pt x="1691" y="1046"/>
                  <a:pt x="1693" y="1048"/>
                </a:cubicBezTo>
                <a:cubicBezTo>
                  <a:pt x="1694" y="1050"/>
                  <a:pt x="1694" y="1052"/>
                  <a:pt x="1694" y="1055"/>
                </a:cubicBezTo>
                <a:cubicBezTo>
                  <a:pt x="1689" y="1073"/>
                  <a:pt x="1684" y="1092"/>
                  <a:pt x="1679" y="1110"/>
                </a:cubicBezTo>
                <a:cubicBezTo>
                  <a:pt x="1668" y="1144"/>
                  <a:pt x="1656" y="1178"/>
                  <a:pt x="1641" y="1210"/>
                </a:cubicBezTo>
                <a:cubicBezTo>
                  <a:pt x="1633" y="1229"/>
                  <a:pt x="1623" y="1249"/>
                  <a:pt x="1613" y="1268"/>
                </a:cubicBezTo>
                <a:cubicBezTo>
                  <a:pt x="1611" y="1270"/>
                  <a:pt x="1608" y="1272"/>
                  <a:pt x="1605" y="1272"/>
                </a:cubicBezTo>
                <a:close/>
                <a:moveTo>
                  <a:pt x="42" y="1105"/>
                </a:moveTo>
                <a:cubicBezTo>
                  <a:pt x="38" y="1105"/>
                  <a:pt x="35" y="1102"/>
                  <a:pt x="34" y="1098"/>
                </a:cubicBezTo>
                <a:cubicBezTo>
                  <a:pt x="33" y="1094"/>
                  <a:pt x="35" y="1089"/>
                  <a:pt x="40" y="1088"/>
                </a:cubicBezTo>
                <a:cubicBezTo>
                  <a:pt x="44" y="1087"/>
                  <a:pt x="49" y="1089"/>
                  <a:pt x="50" y="1094"/>
                </a:cubicBezTo>
                <a:cubicBezTo>
                  <a:pt x="51" y="1096"/>
                  <a:pt x="51" y="1098"/>
                  <a:pt x="50" y="1100"/>
                </a:cubicBezTo>
                <a:cubicBezTo>
                  <a:pt x="48" y="1102"/>
                  <a:pt x="47" y="1104"/>
                  <a:pt x="44" y="1104"/>
                </a:cubicBezTo>
                <a:cubicBezTo>
                  <a:pt x="44" y="1104"/>
                  <a:pt x="43" y="1105"/>
                  <a:pt x="42" y="1105"/>
                </a:cubicBezTo>
                <a:close/>
                <a:moveTo>
                  <a:pt x="35" y="1077"/>
                </a:moveTo>
                <a:cubicBezTo>
                  <a:pt x="31" y="1077"/>
                  <a:pt x="27" y="1075"/>
                  <a:pt x="26" y="1071"/>
                </a:cubicBezTo>
                <a:cubicBezTo>
                  <a:pt x="22" y="1053"/>
                  <a:pt x="18" y="1034"/>
                  <a:pt x="14" y="1015"/>
                </a:cubicBezTo>
                <a:cubicBezTo>
                  <a:pt x="5" y="967"/>
                  <a:pt x="0" y="918"/>
                  <a:pt x="0" y="870"/>
                </a:cubicBezTo>
                <a:cubicBezTo>
                  <a:pt x="0" y="866"/>
                  <a:pt x="0" y="863"/>
                  <a:pt x="0" y="859"/>
                </a:cubicBezTo>
                <a:cubicBezTo>
                  <a:pt x="0" y="854"/>
                  <a:pt x="0" y="849"/>
                  <a:pt x="0" y="845"/>
                </a:cubicBezTo>
                <a:cubicBezTo>
                  <a:pt x="0" y="840"/>
                  <a:pt x="4" y="836"/>
                  <a:pt x="8" y="836"/>
                </a:cubicBezTo>
                <a:cubicBezTo>
                  <a:pt x="9" y="836"/>
                  <a:pt x="9" y="836"/>
                  <a:pt x="9" y="836"/>
                </a:cubicBezTo>
                <a:cubicBezTo>
                  <a:pt x="11" y="836"/>
                  <a:pt x="13" y="837"/>
                  <a:pt x="14" y="839"/>
                </a:cubicBezTo>
                <a:cubicBezTo>
                  <a:pt x="16" y="841"/>
                  <a:pt x="17" y="843"/>
                  <a:pt x="17" y="845"/>
                </a:cubicBezTo>
                <a:cubicBezTo>
                  <a:pt x="17" y="850"/>
                  <a:pt x="17" y="855"/>
                  <a:pt x="17" y="859"/>
                </a:cubicBezTo>
                <a:cubicBezTo>
                  <a:pt x="17" y="863"/>
                  <a:pt x="17" y="866"/>
                  <a:pt x="17" y="869"/>
                </a:cubicBezTo>
                <a:cubicBezTo>
                  <a:pt x="17" y="917"/>
                  <a:pt x="22" y="965"/>
                  <a:pt x="31" y="1012"/>
                </a:cubicBezTo>
                <a:cubicBezTo>
                  <a:pt x="34" y="1030"/>
                  <a:pt x="38" y="1049"/>
                  <a:pt x="43" y="1067"/>
                </a:cubicBezTo>
                <a:cubicBezTo>
                  <a:pt x="43" y="1069"/>
                  <a:pt x="43" y="1071"/>
                  <a:pt x="42" y="1073"/>
                </a:cubicBezTo>
                <a:cubicBezTo>
                  <a:pt x="41" y="1075"/>
                  <a:pt x="39" y="1077"/>
                  <a:pt x="37" y="1077"/>
                </a:cubicBezTo>
                <a:cubicBezTo>
                  <a:pt x="36" y="1077"/>
                  <a:pt x="35" y="1077"/>
                  <a:pt x="35" y="1077"/>
                </a:cubicBezTo>
                <a:close/>
                <a:moveTo>
                  <a:pt x="1691" y="1034"/>
                </a:moveTo>
                <a:cubicBezTo>
                  <a:pt x="1691" y="1034"/>
                  <a:pt x="1690" y="1034"/>
                  <a:pt x="1690" y="1033"/>
                </a:cubicBezTo>
                <a:cubicBezTo>
                  <a:pt x="1685" y="1033"/>
                  <a:pt x="1682" y="1028"/>
                  <a:pt x="1683" y="1023"/>
                </a:cubicBezTo>
                <a:cubicBezTo>
                  <a:pt x="1684" y="1019"/>
                  <a:pt x="1689" y="1016"/>
                  <a:pt x="1693" y="1017"/>
                </a:cubicBezTo>
                <a:cubicBezTo>
                  <a:pt x="1698" y="1018"/>
                  <a:pt x="1701" y="1022"/>
                  <a:pt x="1700" y="1027"/>
                </a:cubicBezTo>
                <a:cubicBezTo>
                  <a:pt x="1699" y="1031"/>
                  <a:pt x="1695" y="1034"/>
                  <a:pt x="1691" y="1034"/>
                </a:cubicBezTo>
                <a:close/>
                <a:moveTo>
                  <a:pt x="1696" y="1006"/>
                </a:moveTo>
                <a:cubicBezTo>
                  <a:pt x="1696" y="1006"/>
                  <a:pt x="1696" y="1006"/>
                  <a:pt x="1695" y="1006"/>
                </a:cubicBezTo>
                <a:cubicBezTo>
                  <a:pt x="1690" y="1005"/>
                  <a:pt x="1687" y="1001"/>
                  <a:pt x="1688" y="996"/>
                </a:cubicBezTo>
                <a:cubicBezTo>
                  <a:pt x="1694" y="960"/>
                  <a:pt x="1698" y="924"/>
                  <a:pt x="1699" y="888"/>
                </a:cubicBezTo>
                <a:cubicBezTo>
                  <a:pt x="1699" y="878"/>
                  <a:pt x="1699" y="869"/>
                  <a:pt x="1699" y="859"/>
                </a:cubicBezTo>
                <a:cubicBezTo>
                  <a:pt x="1699" y="849"/>
                  <a:pt x="1699" y="839"/>
                  <a:pt x="1699" y="829"/>
                </a:cubicBezTo>
                <a:cubicBezTo>
                  <a:pt x="1699" y="829"/>
                  <a:pt x="1699" y="829"/>
                  <a:pt x="1699" y="829"/>
                </a:cubicBezTo>
                <a:cubicBezTo>
                  <a:pt x="1699" y="829"/>
                  <a:pt x="1699" y="829"/>
                  <a:pt x="1699" y="829"/>
                </a:cubicBezTo>
                <a:cubicBezTo>
                  <a:pt x="1698" y="810"/>
                  <a:pt x="1697" y="791"/>
                  <a:pt x="1695" y="773"/>
                </a:cubicBezTo>
                <a:cubicBezTo>
                  <a:pt x="1694" y="768"/>
                  <a:pt x="1698" y="764"/>
                  <a:pt x="1702" y="763"/>
                </a:cubicBezTo>
                <a:cubicBezTo>
                  <a:pt x="1707" y="763"/>
                  <a:pt x="1711" y="766"/>
                  <a:pt x="1712" y="771"/>
                </a:cubicBezTo>
                <a:cubicBezTo>
                  <a:pt x="1714" y="790"/>
                  <a:pt x="1715" y="809"/>
                  <a:pt x="1716" y="828"/>
                </a:cubicBezTo>
                <a:cubicBezTo>
                  <a:pt x="1716" y="838"/>
                  <a:pt x="1716" y="849"/>
                  <a:pt x="1716" y="859"/>
                </a:cubicBezTo>
                <a:cubicBezTo>
                  <a:pt x="1716" y="869"/>
                  <a:pt x="1716" y="879"/>
                  <a:pt x="1716" y="888"/>
                </a:cubicBezTo>
                <a:cubicBezTo>
                  <a:pt x="1715" y="925"/>
                  <a:pt x="1711" y="962"/>
                  <a:pt x="1705" y="998"/>
                </a:cubicBezTo>
                <a:cubicBezTo>
                  <a:pt x="1705" y="998"/>
                  <a:pt x="1705" y="998"/>
                  <a:pt x="1705" y="998"/>
                </a:cubicBezTo>
                <a:cubicBezTo>
                  <a:pt x="1705" y="999"/>
                  <a:pt x="1705" y="999"/>
                  <a:pt x="1705" y="999"/>
                </a:cubicBezTo>
                <a:cubicBezTo>
                  <a:pt x="1704" y="1003"/>
                  <a:pt x="1701" y="1006"/>
                  <a:pt x="1696" y="1006"/>
                </a:cubicBezTo>
                <a:close/>
                <a:moveTo>
                  <a:pt x="9" y="825"/>
                </a:moveTo>
                <a:cubicBezTo>
                  <a:pt x="9" y="825"/>
                  <a:pt x="9" y="825"/>
                  <a:pt x="9" y="825"/>
                </a:cubicBezTo>
                <a:cubicBezTo>
                  <a:pt x="4" y="825"/>
                  <a:pt x="1" y="821"/>
                  <a:pt x="1" y="816"/>
                </a:cubicBezTo>
                <a:cubicBezTo>
                  <a:pt x="1" y="811"/>
                  <a:pt x="5" y="808"/>
                  <a:pt x="10" y="808"/>
                </a:cubicBezTo>
                <a:cubicBezTo>
                  <a:pt x="14" y="808"/>
                  <a:pt x="18" y="812"/>
                  <a:pt x="18" y="817"/>
                </a:cubicBezTo>
                <a:cubicBezTo>
                  <a:pt x="18" y="821"/>
                  <a:pt x="14" y="825"/>
                  <a:pt x="9" y="825"/>
                </a:cubicBezTo>
                <a:close/>
                <a:moveTo>
                  <a:pt x="11" y="797"/>
                </a:moveTo>
                <a:cubicBezTo>
                  <a:pt x="11" y="797"/>
                  <a:pt x="11" y="797"/>
                  <a:pt x="11" y="797"/>
                </a:cubicBezTo>
                <a:cubicBezTo>
                  <a:pt x="11" y="797"/>
                  <a:pt x="11" y="797"/>
                  <a:pt x="11" y="797"/>
                </a:cubicBezTo>
                <a:cubicBezTo>
                  <a:pt x="8" y="797"/>
                  <a:pt x="6" y="796"/>
                  <a:pt x="5" y="794"/>
                </a:cubicBezTo>
                <a:cubicBezTo>
                  <a:pt x="3" y="792"/>
                  <a:pt x="3" y="790"/>
                  <a:pt x="3" y="788"/>
                </a:cubicBezTo>
                <a:cubicBezTo>
                  <a:pt x="4" y="769"/>
                  <a:pt x="7" y="750"/>
                  <a:pt x="10" y="731"/>
                </a:cubicBezTo>
                <a:cubicBezTo>
                  <a:pt x="18" y="674"/>
                  <a:pt x="32" y="619"/>
                  <a:pt x="52" y="565"/>
                </a:cubicBezTo>
                <a:cubicBezTo>
                  <a:pt x="54" y="561"/>
                  <a:pt x="59" y="558"/>
                  <a:pt x="63" y="560"/>
                </a:cubicBezTo>
                <a:cubicBezTo>
                  <a:pt x="67" y="562"/>
                  <a:pt x="70" y="567"/>
                  <a:pt x="68" y="571"/>
                </a:cubicBezTo>
                <a:cubicBezTo>
                  <a:pt x="49" y="623"/>
                  <a:pt x="35" y="678"/>
                  <a:pt x="26" y="733"/>
                </a:cubicBezTo>
                <a:cubicBezTo>
                  <a:pt x="24" y="752"/>
                  <a:pt x="21" y="771"/>
                  <a:pt x="20" y="789"/>
                </a:cubicBezTo>
                <a:cubicBezTo>
                  <a:pt x="19" y="793"/>
                  <a:pt x="16" y="797"/>
                  <a:pt x="11" y="797"/>
                </a:cubicBezTo>
                <a:close/>
                <a:moveTo>
                  <a:pt x="1700" y="752"/>
                </a:moveTo>
                <a:cubicBezTo>
                  <a:pt x="1696" y="752"/>
                  <a:pt x="1692" y="749"/>
                  <a:pt x="1691" y="745"/>
                </a:cubicBezTo>
                <a:cubicBezTo>
                  <a:pt x="1691" y="745"/>
                  <a:pt x="1691" y="745"/>
                  <a:pt x="1691" y="745"/>
                </a:cubicBezTo>
                <a:cubicBezTo>
                  <a:pt x="1691" y="743"/>
                  <a:pt x="1692" y="740"/>
                  <a:pt x="1693" y="739"/>
                </a:cubicBezTo>
                <a:cubicBezTo>
                  <a:pt x="1694" y="737"/>
                  <a:pt x="1696" y="736"/>
                  <a:pt x="1699" y="735"/>
                </a:cubicBezTo>
                <a:cubicBezTo>
                  <a:pt x="1703" y="735"/>
                  <a:pt x="1708" y="738"/>
                  <a:pt x="1708" y="743"/>
                </a:cubicBezTo>
                <a:cubicBezTo>
                  <a:pt x="1709" y="745"/>
                  <a:pt x="1708" y="747"/>
                  <a:pt x="1707" y="749"/>
                </a:cubicBezTo>
                <a:cubicBezTo>
                  <a:pt x="1705" y="751"/>
                  <a:pt x="1703" y="752"/>
                  <a:pt x="1701" y="752"/>
                </a:cubicBezTo>
                <a:cubicBezTo>
                  <a:pt x="1701" y="752"/>
                  <a:pt x="1700" y="752"/>
                  <a:pt x="1700" y="752"/>
                </a:cubicBezTo>
                <a:close/>
                <a:moveTo>
                  <a:pt x="1695" y="724"/>
                </a:moveTo>
                <a:cubicBezTo>
                  <a:pt x="1691" y="724"/>
                  <a:pt x="1688" y="721"/>
                  <a:pt x="1687" y="717"/>
                </a:cubicBezTo>
                <a:cubicBezTo>
                  <a:pt x="1678" y="667"/>
                  <a:pt x="1665" y="617"/>
                  <a:pt x="1647" y="569"/>
                </a:cubicBezTo>
                <a:cubicBezTo>
                  <a:pt x="1646" y="564"/>
                  <a:pt x="1644" y="560"/>
                  <a:pt x="1642" y="556"/>
                </a:cubicBezTo>
                <a:cubicBezTo>
                  <a:pt x="1635" y="538"/>
                  <a:pt x="1628" y="521"/>
                  <a:pt x="1620" y="504"/>
                </a:cubicBezTo>
                <a:cubicBezTo>
                  <a:pt x="1618" y="500"/>
                  <a:pt x="1620" y="495"/>
                  <a:pt x="1624" y="493"/>
                </a:cubicBezTo>
                <a:cubicBezTo>
                  <a:pt x="1628" y="491"/>
                  <a:pt x="1634" y="493"/>
                  <a:pt x="1636" y="497"/>
                </a:cubicBezTo>
                <a:cubicBezTo>
                  <a:pt x="1644" y="514"/>
                  <a:pt x="1651" y="532"/>
                  <a:pt x="1658" y="549"/>
                </a:cubicBezTo>
                <a:cubicBezTo>
                  <a:pt x="1660" y="554"/>
                  <a:pt x="1661" y="558"/>
                  <a:pt x="1663" y="563"/>
                </a:cubicBezTo>
                <a:cubicBezTo>
                  <a:pt x="1681" y="612"/>
                  <a:pt x="1695" y="663"/>
                  <a:pt x="1704" y="714"/>
                </a:cubicBezTo>
                <a:cubicBezTo>
                  <a:pt x="1705" y="719"/>
                  <a:pt x="1701" y="723"/>
                  <a:pt x="1697" y="724"/>
                </a:cubicBezTo>
                <a:cubicBezTo>
                  <a:pt x="1696" y="724"/>
                  <a:pt x="1696" y="724"/>
                  <a:pt x="1695" y="724"/>
                </a:cubicBezTo>
                <a:close/>
                <a:moveTo>
                  <a:pt x="70" y="550"/>
                </a:moveTo>
                <a:cubicBezTo>
                  <a:pt x="69" y="550"/>
                  <a:pt x="68" y="550"/>
                  <a:pt x="67" y="550"/>
                </a:cubicBezTo>
                <a:cubicBezTo>
                  <a:pt x="63" y="548"/>
                  <a:pt x="61" y="543"/>
                  <a:pt x="62" y="538"/>
                </a:cubicBezTo>
                <a:cubicBezTo>
                  <a:pt x="64" y="534"/>
                  <a:pt x="69" y="532"/>
                  <a:pt x="73" y="534"/>
                </a:cubicBezTo>
                <a:cubicBezTo>
                  <a:pt x="78" y="536"/>
                  <a:pt x="80" y="540"/>
                  <a:pt x="78" y="545"/>
                </a:cubicBezTo>
                <a:cubicBezTo>
                  <a:pt x="77" y="548"/>
                  <a:pt x="74" y="550"/>
                  <a:pt x="70" y="550"/>
                </a:cubicBezTo>
                <a:close/>
                <a:moveTo>
                  <a:pt x="81" y="524"/>
                </a:moveTo>
                <a:cubicBezTo>
                  <a:pt x="80" y="524"/>
                  <a:pt x="79" y="524"/>
                  <a:pt x="78" y="523"/>
                </a:cubicBezTo>
                <a:cubicBezTo>
                  <a:pt x="76" y="522"/>
                  <a:pt x="74" y="521"/>
                  <a:pt x="73" y="519"/>
                </a:cubicBezTo>
                <a:cubicBezTo>
                  <a:pt x="72" y="517"/>
                  <a:pt x="73" y="514"/>
                  <a:pt x="73" y="512"/>
                </a:cubicBezTo>
                <a:cubicBezTo>
                  <a:pt x="81" y="495"/>
                  <a:pt x="89" y="478"/>
                  <a:pt x="98" y="461"/>
                </a:cubicBezTo>
                <a:cubicBezTo>
                  <a:pt x="98" y="461"/>
                  <a:pt x="98" y="461"/>
                  <a:pt x="98" y="461"/>
                </a:cubicBezTo>
                <a:cubicBezTo>
                  <a:pt x="98" y="461"/>
                  <a:pt x="98" y="461"/>
                  <a:pt x="98" y="460"/>
                </a:cubicBezTo>
                <a:cubicBezTo>
                  <a:pt x="125" y="410"/>
                  <a:pt x="157" y="362"/>
                  <a:pt x="192" y="318"/>
                </a:cubicBezTo>
                <a:cubicBezTo>
                  <a:pt x="195" y="314"/>
                  <a:pt x="201" y="314"/>
                  <a:pt x="204" y="317"/>
                </a:cubicBezTo>
                <a:cubicBezTo>
                  <a:pt x="208" y="320"/>
                  <a:pt x="209" y="325"/>
                  <a:pt x="206" y="329"/>
                </a:cubicBezTo>
                <a:cubicBezTo>
                  <a:pt x="170" y="372"/>
                  <a:pt x="139" y="419"/>
                  <a:pt x="113" y="469"/>
                </a:cubicBezTo>
                <a:cubicBezTo>
                  <a:pt x="105" y="485"/>
                  <a:pt x="96" y="502"/>
                  <a:pt x="89" y="519"/>
                </a:cubicBezTo>
                <a:cubicBezTo>
                  <a:pt x="88" y="522"/>
                  <a:pt x="85" y="524"/>
                  <a:pt x="81" y="524"/>
                </a:cubicBezTo>
                <a:close/>
                <a:moveTo>
                  <a:pt x="1616" y="484"/>
                </a:moveTo>
                <a:cubicBezTo>
                  <a:pt x="1613" y="484"/>
                  <a:pt x="1610" y="482"/>
                  <a:pt x="1608" y="480"/>
                </a:cubicBezTo>
                <a:cubicBezTo>
                  <a:pt x="1608" y="480"/>
                  <a:pt x="1608" y="480"/>
                  <a:pt x="1608" y="480"/>
                </a:cubicBezTo>
                <a:cubicBezTo>
                  <a:pt x="1608" y="479"/>
                  <a:pt x="1608" y="479"/>
                  <a:pt x="1608" y="479"/>
                </a:cubicBezTo>
                <a:cubicBezTo>
                  <a:pt x="1606" y="475"/>
                  <a:pt x="1608" y="470"/>
                  <a:pt x="1612" y="467"/>
                </a:cubicBezTo>
                <a:cubicBezTo>
                  <a:pt x="1616" y="465"/>
                  <a:pt x="1621" y="467"/>
                  <a:pt x="1623" y="471"/>
                </a:cubicBezTo>
                <a:cubicBezTo>
                  <a:pt x="1624" y="473"/>
                  <a:pt x="1624" y="476"/>
                  <a:pt x="1624" y="478"/>
                </a:cubicBezTo>
                <a:cubicBezTo>
                  <a:pt x="1623" y="480"/>
                  <a:pt x="1621" y="482"/>
                  <a:pt x="1619" y="483"/>
                </a:cubicBezTo>
                <a:cubicBezTo>
                  <a:pt x="1618" y="483"/>
                  <a:pt x="1617" y="484"/>
                  <a:pt x="1616" y="484"/>
                </a:cubicBezTo>
                <a:close/>
                <a:moveTo>
                  <a:pt x="1602" y="459"/>
                </a:moveTo>
                <a:cubicBezTo>
                  <a:pt x="1599" y="459"/>
                  <a:pt x="1596" y="457"/>
                  <a:pt x="1595" y="454"/>
                </a:cubicBezTo>
                <a:cubicBezTo>
                  <a:pt x="1568" y="405"/>
                  <a:pt x="1536" y="358"/>
                  <a:pt x="1500" y="316"/>
                </a:cubicBezTo>
                <a:cubicBezTo>
                  <a:pt x="1500" y="316"/>
                  <a:pt x="1500" y="316"/>
                  <a:pt x="1500" y="316"/>
                </a:cubicBezTo>
                <a:cubicBezTo>
                  <a:pt x="1493" y="308"/>
                  <a:pt x="1486" y="300"/>
                  <a:pt x="1479" y="292"/>
                </a:cubicBezTo>
                <a:cubicBezTo>
                  <a:pt x="1474" y="286"/>
                  <a:pt x="1468" y="280"/>
                  <a:pt x="1462" y="274"/>
                </a:cubicBezTo>
                <a:cubicBezTo>
                  <a:pt x="1461" y="273"/>
                  <a:pt x="1460" y="271"/>
                  <a:pt x="1460" y="268"/>
                </a:cubicBezTo>
                <a:cubicBezTo>
                  <a:pt x="1460" y="266"/>
                  <a:pt x="1461" y="264"/>
                  <a:pt x="1463" y="262"/>
                </a:cubicBezTo>
                <a:cubicBezTo>
                  <a:pt x="1466" y="259"/>
                  <a:pt x="1471" y="259"/>
                  <a:pt x="1475" y="263"/>
                </a:cubicBezTo>
                <a:cubicBezTo>
                  <a:pt x="1480" y="268"/>
                  <a:pt x="1486" y="275"/>
                  <a:pt x="1492" y="281"/>
                </a:cubicBezTo>
                <a:cubicBezTo>
                  <a:pt x="1499" y="289"/>
                  <a:pt x="1506" y="297"/>
                  <a:pt x="1513" y="305"/>
                </a:cubicBezTo>
                <a:cubicBezTo>
                  <a:pt x="1550" y="348"/>
                  <a:pt x="1582" y="396"/>
                  <a:pt x="1610" y="446"/>
                </a:cubicBezTo>
                <a:cubicBezTo>
                  <a:pt x="1612" y="450"/>
                  <a:pt x="1611" y="455"/>
                  <a:pt x="1606" y="457"/>
                </a:cubicBezTo>
                <a:cubicBezTo>
                  <a:pt x="1605" y="458"/>
                  <a:pt x="1604" y="459"/>
                  <a:pt x="1602" y="459"/>
                </a:cubicBezTo>
                <a:close/>
                <a:moveTo>
                  <a:pt x="217" y="310"/>
                </a:moveTo>
                <a:cubicBezTo>
                  <a:pt x="215" y="310"/>
                  <a:pt x="213" y="309"/>
                  <a:pt x="212" y="308"/>
                </a:cubicBezTo>
                <a:cubicBezTo>
                  <a:pt x="208" y="305"/>
                  <a:pt x="208" y="299"/>
                  <a:pt x="211" y="296"/>
                </a:cubicBezTo>
                <a:cubicBezTo>
                  <a:pt x="214" y="293"/>
                  <a:pt x="219" y="292"/>
                  <a:pt x="223" y="295"/>
                </a:cubicBezTo>
                <a:cubicBezTo>
                  <a:pt x="226" y="298"/>
                  <a:pt x="227" y="304"/>
                  <a:pt x="224" y="307"/>
                </a:cubicBezTo>
                <a:cubicBezTo>
                  <a:pt x="224" y="307"/>
                  <a:pt x="224" y="307"/>
                  <a:pt x="224" y="307"/>
                </a:cubicBezTo>
                <a:cubicBezTo>
                  <a:pt x="222" y="309"/>
                  <a:pt x="220" y="310"/>
                  <a:pt x="217" y="310"/>
                </a:cubicBezTo>
                <a:close/>
                <a:moveTo>
                  <a:pt x="236" y="289"/>
                </a:moveTo>
                <a:cubicBezTo>
                  <a:pt x="234" y="289"/>
                  <a:pt x="232" y="288"/>
                  <a:pt x="230" y="287"/>
                </a:cubicBezTo>
                <a:cubicBezTo>
                  <a:pt x="229" y="285"/>
                  <a:pt x="228" y="283"/>
                  <a:pt x="228" y="281"/>
                </a:cubicBezTo>
                <a:cubicBezTo>
                  <a:pt x="228" y="279"/>
                  <a:pt x="228" y="276"/>
                  <a:pt x="230" y="275"/>
                </a:cubicBezTo>
                <a:cubicBezTo>
                  <a:pt x="232" y="272"/>
                  <a:pt x="235" y="269"/>
                  <a:pt x="237" y="267"/>
                </a:cubicBezTo>
                <a:cubicBezTo>
                  <a:pt x="248" y="256"/>
                  <a:pt x="259" y="245"/>
                  <a:pt x="270" y="234"/>
                </a:cubicBezTo>
                <a:cubicBezTo>
                  <a:pt x="312" y="195"/>
                  <a:pt x="357" y="160"/>
                  <a:pt x="406" y="130"/>
                </a:cubicBezTo>
                <a:cubicBezTo>
                  <a:pt x="410" y="128"/>
                  <a:pt x="415" y="129"/>
                  <a:pt x="418" y="133"/>
                </a:cubicBezTo>
                <a:cubicBezTo>
                  <a:pt x="420" y="137"/>
                  <a:pt x="419" y="142"/>
                  <a:pt x="415" y="144"/>
                </a:cubicBezTo>
                <a:cubicBezTo>
                  <a:pt x="367" y="174"/>
                  <a:pt x="322" y="208"/>
                  <a:pt x="282" y="247"/>
                </a:cubicBezTo>
                <a:cubicBezTo>
                  <a:pt x="271" y="257"/>
                  <a:pt x="260" y="268"/>
                  <a:pt x="250" y="279"/>
                </a:cubicBezTo>
                <a:cubicBezTo>
                  <a:pt x="247" y="281"/>
                  <a:pt x="245" y="284"/>
                  <a:pt x="242" y="286"/>
                </a:cubicBezTo>
                <a:cubicBezTo>
                  <a:pt x="241" y="288"/>
                  <a:pt x="238" y="289"/>
                  <a:pt x="236" y="289"/>
                </a:cubicBezTo>
                <a:close/>
                <a:moveTo>
                  <a:pt x="1449" y="257"/>
                </a:moveTo>
                <a:cubicBezTo>
                  <a:pt x="1446" y="257"/>
                  <a:pt x="1444" y="256"/>
                  <a:pt x="1443" y="255"/>
                </a:cubicBezTo>
                <a:cubicBezTo>
                  <a:pt x="1441" y="253"/>
                  <a:pt x="1440" y="251"/>
                  <a:pt x="1440" y="249"/>
                </a:cubicBezTo>
                <a:cubicBezTo>
                  <a:pt x="1440" y="246"/>
                  <a:pt x="1441" y="244"/>
                  <a:pt x="1442" y="243"/>
                </a:cubicBezTo>
                <a:cubicBezTo>
                  <a:pt x="1445" y="239"/>
                  <a:pt x="1451" y="239"/>
                  <a:pt x="1454" y="242"/>
                </a:cubicBezTo>
                <a:cubicBezTo>
                  <a:pt x="1454" y="242"/>
                  <a:pt x="1454" y="242"/>
                  <a:pt x="1454" y="242"/>
                </a:cubicBezTo>
                <a:cubicBezTo>
                  <a:pt x="1454" y="242"/>
                  <a:pt x="1454" y="242"/>
                  <a:pt x="1454" y="242"/>
                </a:cubicBezTo>
                <a:cubicBezTo>
                  <a:pt x="1456" y="244"/>
                  <a:pt x="1457" y="246"/>
                  <a:pt x="1457" y="248"/>
                </a:cubicBezTo>
                <a:cubicBezTo>
                  <a:pt x="1457" y="251"/>
                  <a:pt x="1456" y="253"/>
                  <a:pt x="1455" y="254"/>
                </a:cubicBezTo>
                <a:cubicBezTo>
                  <a:pt x="1453" y="256"/>
                  <a:pt x="1451" y="257"/>
                  <a:pt x="1449" y="257"/>
                </a:cubicBezTo>
                <a:close/>
                <a:moveTo>
                  <a:pt x="1428" y="238"/>
                </a:moveTo>
                <a:cubicBezTo>
                  <a:pt x="1426" y="238"/>
                  <a:pt x="1424" y="237"/>
                  <a:pt x="1422" y="235"/>
                </a:cubicBezTo>
                <a:cubicBezTo>
                  <a:pt x="1381" y="198"/>
                  <a:pt x="1335" y="165"/>
                  <a:pt x="1287" y="136"/>
                </a:cubicBezTo>
                <a:cubicBezTo>
                  <a:pt x="1271" y="127"/>
                  <a:pt x="1255" y="118"/>
                  <a:pt x="1238" y="109"/>
                </a:cubicBezTo>
                <a:cubicBezTo>
                  <a:pt x="1236" y="108"/>
                  <a:pt x="1234" y="106"/>
                  <a:pt x="1234" y="104"/>
                </a:cubicBezTo>
                <a:cubicBezTo>
                  <a:pt x="1233" y="102"/>
                  <a:pt x="1233" y="100"/>
                  <a:pt x="1234" y="98"/>
                </a:cubicBezTo>
                <a:cubicBezTo>
                  <a:pt x="1236" y="94"/>
                  <a:pt x="1242" y="92"/>
                  <a:pt x="1246" y="94"/>
                </a:cubicBezTo>
                <a:cubicBezTo>
                  <a:pt x="1263" y="103"/>
                  <a:pt x="1279" y="112"/>
                  <a:pt x="1296" y="121"/>
                </a:cubicBezTo>
                <a:cubicBezTo>
                  <a:pt x="1345" y="151"/>
                  <a:pt x="1391" y="185"/>
                  <a:pt x="1434" y="223"/>
                </a:cubicBezTo>
                <a:cubicBezTo>
                  <a:pt x="1437" y="226"/>
                  <a:pt x="1437" y="231"/>
                  <a:pt x="1434" y="235"/>
                </a:cubicBezTo>
                <a:cubicBezTo>
                  <a:pt x="1433" y="237"/>
                  <a:pt x="1430" y="238"/>
                  <a:pt x="1428" y="238"/>
                </a:cubicBezTo>
                <a:close/>
                <a:moveTo>
                  <a:pt x="435" y="131"/>
                </a:moveTo>
                <a:cubicBezTo>
                  <a:pt x="435" y="131"/>
                  <a:pt x="435" y="131"/>
                  <a:pt x="435" y="131"/>
                </a:cubicBezTo>
                <a:cubicBezTo>
                  <a:pt x="432" y="131"/>
                  <a:pt x="429" y="130"/>
                  <a:pt x="427" y="127"/>
                </a:cubicBezTo>
                <a:cubicBezTo>
                  <a:pt x="425" y="123"/>
                  <a:pt x="426" y="118"/>
                  <a:pt x="430" y="115"/>
                </a:cubicBezTo>
                <a:cubicBezTo>
                  <a:pt x="434" y="113"/>
                  <a:pt x="440" y="115"/>
                  <a:pt x="442" y="119"/>
                </a:cubicBezTo>
                <a:cubicBezTo>
                  <a:pt x="444" y="123"/>
                  <a:pt x="443" y="128"/>
                  <a:pt x="439" y="130"/>
                </a:cubicBezTo>
                <a:cubicBezTo>
                  <a:pt x="438" y="131"/>
                  <a:pt x="436" y="131"/>
                  <a:pt x="435" y="131"/>
                </a:cubicBezTo>
                <a:close/>
                <a:moveTo>
                  <a:pt x="459" y="118"/>
                </a:moveTo>
                <a:cubicBezTo>
                  <a:pt x="456" y="118"/>
                  <a:pt x="453" y="116"/>
                  <a:pt x="452" y="113"/>
                </a:cubicBezTo>
                <a:cubicBezTo>
                  <a:pt x="451" y="111"/>
                  <a:pt x="451" y="109"/>
                  <a:pt x="451" y="107"/>
                </a:cubicBezTo>
                <a:cubicBezTo>
                  <a:pt x="452" y="104"/>
                  <a:pt x="453" y="103"/>
                  <a:pt x="455" y="102"/>
                </a:cubicBezTo>
                <a:cubicBezTo>
                  <a:pt x="472" y="93"/>
                  <a:pt x="489" y="84"/>
                  <a:pt x="507" y="77"/>
                </a:cubicBezTo>
                <a:cubicBezTo>
                  <a:pt x="511" y="75"/>
                  <a:pt x="516" y="77"/>
                  <a:pt x="518" y="81"/>
                </a:cubicBezTo>
                <a:cubicBezTo>
                  <a:pt x="520" y="85"/>
                  <a:pt x="518" y="90"/>
                  <a:pt x="514" y="92"/>
                </a:cubicBezTo>
                <a:cubicBezTo>
                  <a:pt x="497" y="100"/>
                  <a:pt x="480" y="108"/>
                  <a:pt x="463" y="117"/>
                </a:cubicBezTo>
                <a:cubicBezTo>
                  <a:pt x="462" y="117"/>
                  <a:pt x="461" y="118"/>
                  <a:pt x="459" y="118"/>
                </a:cubicBezTo>
                <a:close/>
                <a:moveTo>
                  <a:pt x="1216" y="98"/>
                </a:moveTo>
                <a:cubicBezTo>
                  <a:pt x="1215" y="98"/>
                  <a:pt x="1214" y="97"/>
                  <a:pt x="1213" y="97"/>
                </a:cubicBezTo>
                <a:cubicBezTo>
                  <a:pt x="1212" y="97"/>
                  <a:pt x="1212" y="97"/>
                  <a:pt x="1212" y="97"/>
                </a:cubicBezTo>
                <a:cubicBezTo>
                  <a:pt x="1212" y="97"/>
                  <a:pt x="1212" y="97"/>
                  <a:pt x="1212" y="97"/>
                </a:cubicBezTo>
                <a:cubicBezTo>
                  <a:pt x="1208" y="94"/>
                  <a:pt x="1207" y="90"/>
                  <a:pt x="1209" y="86"/>
                </a:cubicBezTo>
                <a:cubicBezTo>
                  <a:pt x="1211" y="82"/>
                  <a:pt x="1216" y="80"/>
                  <a:pt x="1220" y="82"/>
                </a:cubicBezTo>
                <a:cubicBezTo>
                  <a:pt x="1220" y="82"/>
                  <a:pt x="1220" y="82"/>
                  <a:pt x="1220" y="82"/>
                </a:cubicBezTo>
                <a:cubicBezTo>
                  <a:pt x="1222" y="82"/>
                  <a:pt x="1224" y="84"/>
                  <a:pt x="1224" y="86"/>
                </a:cubicBezTo>
                <a:cubicBezTo>
                  <a:pt x="1225" y="88"/>
                  <a:pt x="1225" y="91"/>
                  <a:pt x="1224" y="93"/>
                </a:cubicBezTo>
                <a:cubicBezTo>
                  <a:pt x="1223" y="96"/>
                  <a:pt x="1220" y="98"/>
                  <a:pt x="1216" y="98"/>
                </a:cubicBezTo>
                <a:close/>
                <a:moveTo>
                  <a:pt x="1190" y="86"/>
                </a:moveTo>
                <a:cubicBezTo>
                  <a:pt x="1189" y="86"/>
                  <a:pt x="1188" y="86"/>
                  <a:pt x="1187" y="86"/>
                </a:cubicBezTo>
                <a:cubicBezTo>
                  <a:pt x="1136" y="64"/>
                  <a:pt x="1082" y="47"/>
                  <a:pt x="1027" y="36"/>
                </a:cubicBezTo>
                <a:cubicBezTo>
                  <a:pt x="1009" y="32"/>
                  <a:pt x="990" y="29"/>
                  <a:pt x="972" y="26"/>
                </a:cubicBezTo>
                <a:cubicBezTo>
                  <a:pt x="970" y="26"/>
                  <a:pt x="968" y="25"/>
                  <a:pt x="966" y="23"/>
                </a:cubicBezTo>
                <a:cubicBezTo>
                  <a:pt x="965" y="21"/>
                  <a:pt x="964" y="19"/>
                  <a:pt x="965" y="16"/>
                </a:cubicBezTo>
                <a:cubicBezTo>
                  <a:pt x="965" y="12"/>
                  <a:pt x="970" y="9"/>
                  <a:pt x="974" y="9"/>
                </a:cubicBezTo>
                <a:cubicBezTo>
                  <a:pt x="993" y="12"/>
                  <a:pt x="1012" y="15"/>
                  <a:pt x="1030" y="19"/>
                </a:cubicBezTo>
                <a:cubicBezTo>
                  <a:pt x="1030" y="19"/>
                  <a:pt x="1030" y="19"/>
                  <a:pt x="1030" y="19"/>
                </a:cubicBezTo>
                <a:cubicBezTo>
                  <a:pt x="1031" y="19"/>
                  <a:pt x="1031" y="19"/>
                  <a:pt x="1031" y="19"/>
                </a:cubicBezTo>
                <a:cubicBezTo>
                  <a:pt x="1087" y="31"/>
                  <a:pt x="1141" y="48"/>
                  <a:pt x="1194" y="70"/>
                </a:cubicBezTo>
                <a:cubicBezTo>
                  <a:pt x="1196" y="71"/>
                  <a:pt x="1198" y="72"/>
                  <a:pt x="1198" y="75"/>
                </a:cubicBezTo>
                <a:cubicBezTo>
                  <a:pt x="1199" y="77"/>
                  <a:pt x="1199" y="79"/>
                  <a:pt x="1198" y="81"/>
                </a:cubicBezTo>
                <a:cubicBezTo>
                  <a:pt x="1197" y="84"/>
                  <a:pt x="1194" y="86"/>
                  <a:pt x="1190" y="86"/>
                </a:cubicBezTo>
                <a:close/>
                <a:moveTo>
                  <a:pt x="582" y="64"/>
                </a:moveTo>
                <a:cubicBezTo>
                  <a:pt x="579" y="64"/>
                  <a:pt x="576" y="62"/>
                  <a:pt x="574" y="59"/>
                </a:cubicBezTo>
                <a:cubicBezTo>
                  <a:pt x="574" y="56"/>
                  <a:pt x="574" y="54"/>
                  <a:pt x="575" y="52"/>
                </a:cubicBezTo>
                <a:cubicBezTo>
                  <a:pt x="576" y="50"/>
                  <a:pt x="577" y="49"/>
                  <a:pt x="580" y="48"/>
                </a:cubicBezTo>
                <a:cubicBezTo>
                  <a:pt x="598" y="42"/>
                  <a:pt x="616" y="36"/>
                  <a:pt x="634" y="31"/>
                </a:cubicBezTo>
                <a:cubicBezTo>
                  <a:pt x="639" y="30"/>
                  <a:pt x="644" y="33"/>
                  <a:pt x="645" y="37"/>
                </a:cubicBezTo>
                <a:cubicBezTo>
                  <a:pt x="645" y="39"/>
                  <a:pt x="645" y="41"/>
                  <a:pt x="644" y="43"/>
                </a:cubicBezTo>
                <a:cubicBezTo>
                  <a:pt x="643" y="45"/>
                  <a:pt x="641" y="47"/>
                  <a:pt x="639" y="47"/>
                </a:cubicBezTo>
                <a:cubicBezTo>
                  <a:pt x="621" y="52"/>
                  <a:pt x="603" y="58"/>
                  <a:pt x="585" y="64"/>
                </a:cubicBezTo>
                <a:cubicBezTo>
                  <a:pt x="584" y="64"/>
                  <a:pt x="583" y="64"/>
                  <a:pt x="582" y="64"/>
                </a:cubicBezTo>
                <a:close/>
                <a:moveTo>
                  <a:pt x="664" y="41"/>
                </a:moveTo>
                <a:cubicBezTo>
                  <a:pt x="660" y="41"/>
                  <a:pt x="657" y="38"/>
                  <a:pt x="656" y="34"/>
                </a:cubicBezTo>
                <a:cubicBezTo>
                  <a:pt x="655" y="32"/>
                  <a:pt x="656" y="30"/>
                  <a:pt x="657" y="28"/>
                </a:cubicBezTo>
                <a:cubicBezTo>
                  <a:pt x="658" y="26"/>
                  <a:pt x="660" y="25"/>
                  <a:pt x="662" y="24"/>
                </a:cubicBezTo>
                <a:cubicBezTo>
                  <a:pt x="662" y="24"/>
                  <a:pt x="662" y="24"/>
                  <a:pt x="662" y="24"/>
                </a:cubicBezTo>
                <a:cubicBezTo>
                  <a:pt x="663" y="24"/>
                  <a:pt x="663" y="24"/>
                  <a:pt x="664" y="24"/>
                </a:cubicBezTo>
                <a:cubicBezTo>
                  <a:pt x="668" y="24"/>
                  <a:pt x="671" y="26"/>
                  <a:pt x="672" y="30"/>
                </a:cubicBezTo>
                <a:cubicBezTo>
                  <a:pt x="673" y="33"/>
                  <a:pt x="672" y="35"/>
                  <a:pt x="671" y="37"/>
                </a:cubicBezTo>
                <a:cubicBezTo>
                  <a:pt x="670" y="39"/>
                  <a:pt x="668" y="40"/>
                  <a:pt x="666" y="41"/>
                </a:cubicBezTo>
                <a:cubicBezTo>
                  <a:pt x="665" y="41"/>
                  <a:pt x="665" y="41"/>
                  <a:pt x="664" y="41"/>
                </a:cubicBezTo>
                <a:close/>
                <a:moveTo>
                  <a:pt x="692" y="35"/>
                </a:moveTo>
                <a:cubicBezTo>
                  <a:pt x="688" y="35"/>
                  <a:pt x="684" y="32"/>
                  <a:pt x="683" y="28"/>
                </a:cubicBezTo>
                <a:cubicBezTo>
                  <a:pt x="683" y="26"/>
                  <a:pt x="683" y="23"/>
                  <a:pt x="685" y="22"/>
                </a:cubicBezTo>
                <a:cubicBezTo>
                  <a:pt x="686" y="20"/>
                  <a:pt x="688" y="18"/>
                  <a:pt x="690" y="18"/>
                </a:cubicBezTo>
                <a:cubicBezTo>
                  <a:pt x="709" y="14"/>
                  <a:pt x="728" y="11"/>
                  <a:pt x="746" y="9"/>
                </a:cubicBezTo>
                <a:cubicBezTo>
                  <a:pt x="799" y="2"/>
                  <a:pt x="853" y="0"/>
                  <a:pt x="907" y="3"/>
                </a:cubicBezTo>
                <a:cubicBezTo>
                  <a:pt x="910" y="3"/>
                  <a:pt x="914" y="3"/>
                  <a:pt x="917" y="3"/>
                </a:cubicBezTo>
                <a:cubicBezTo>
                  <a:pt x="922" y="4"/>
                  <a:pt x="926" y="8"/>
                  <a:pt x="925" y="12"/>
                </a:cubicBezTo>
                <a:cubicBezTo>
                  <a:pt x="925" y="17"/>
                  <a:pt x="921" y="21"/>
                  <a:pt x="916" y="20"/>
                </a:cubicBezTo>
                <a:cubicBezTo>
                  <a:pt x="913" y="20"/>
                  <a:pt x="910" y="20"/>
                  <a:pt x="906" y="20"/>
                </a:cubicBezTo>
                <a:cubicBezTo>
                  <a:pt x="890" y="19"/>
                  <a:pt x="874" y="18"/>
                  <a:pt x="858" y="18"/>
                </a:cubicBezTo>
                <a:cubicBezTo>
                  <a:pt x="821" y="18"/>
                  <a:pt x="785" y="21"/>
                  <a:pt x="749" y="25"/>
                </a:cubicBezTo>
                <a:cubicBezTo>
                  <a:pt x="749" y="25"/>
                  <a:pt x="749" y="25"/>
                  <a:pt x="749" y="25"/>
                </a:cubicBezTo>
                <a:cubicBezTo>
                  <a:pt x="730" y="28"/>
                  <a:pt x="711" y="31"/>
                  <a:pt x="693" y="35"/>
                </a:cubicBezTo>
                <a:cubicBezTo>
                  <a:pt x="693" y="35"/>
                  <a:pt x="692" y="35"/>
                  <a:pt x="692" y="35"/>
                </a:cubicBezTo>
                <a:close/>
                <a:moveTo>
                  <a:pt x="945" y="23"/>
                </a:moveTo>
                <a:cubicBezTo>
                  <a:pt x="945" y="23"/>
                  <a:pt x="944" y="23"/>
                  <a:pt x="944" y="23"/>
                </a:cubicBezTo>
                <a:cubicBezTo>
                  <a:pt x="942" y="22"/>
                  <a:pt x="940" y="21"/>
                  <a:pt x="938" y="20"/>
                </a:cubicBezTo>
                <a:cubicBezTo>
                  <a:pt x="937" y="18"/>
                  <a:pt x="936" y="16"/>
                  <a:pt x="937" y="13"/>
                </a:cubicBezTo>
                <a:cubicBezTo>
                  <a:pt x="937" y="9"/>
                  <a:pt x="941" y="5"/>
                  <a:pt x="946" y="6"/>
                </a:cubicBezTo>
                <a:cubicBezTo>
                  <a:pt x="946" y="6"/>
                  <a:pt x="946" y="6"/>
                  <a:pt x="946" y="6"/>
                </a:cubicBezTo>
                <a:cubicBezTo>
                  <a:pt x="950" y="6"/>
                  <a:pt x="954" y="10"/>
                  <a:pt x="953" y="15"/>
                </a:cubicBezTo>
                <a:cubicBezTo>
                  <a:pt x="953" y="19"/>
                  <a:pt x="949" y="23"/>
                  <a:pt x="945" y="23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55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09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663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217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2771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326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988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43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reeform 11">
            <a:extLst>
              <a:ext uri="{FF2B5EF4-FFF2-40B4-BE49-F238E27FC236}">
                <a16:creationId xmlns:a16="http://schemas.microsoft.com/office/drawing/2014/main" id="{FAD5E566-3621-4D1E-9D52-2CF22725E412}"/>
              </a:ext>
            </a:extLst>
          </p:cNvPr>
          <p:cNvSpPr>
            <a:spLocks noEditPoints="1"/>
          </p:cNvSpPr>
          <p:nvPr/>
        </p:nvSpPr>
        <p:spPr bwMode="auto">
          <a:xfrm>
            <a:off x="4789658" y="2121070"/>
            <a:ext cx="2614272" cy="2614272"/>
          </a:xfrm>
          <a:custGeom>
            <a:avLst/>
            <a:gdLst>
              <a:gd name="T0" fmla="*/ 598 w 1645"/>
              <a:gd name="T1" fmla="*/ 1611 h 1645"/>
              <a:gd name="T2" fmla="*/ 820 w 1645"/>
              <a:gd name="T3" fmla="*/ 1637 h 1645"/>
              <a:gd name="T4" fmla="*/ 840 w 1645"/>
              <a:gd name="T5" fmla="*/ 1628 h 1645"/>
              <a:gd name="T6" fmla="*/ 978 w 1645"/>
              <a:gd name="T7" fmla="*/ 1613 h 1645"/>
              <a:gd name="T8" fmla="*/ 982 w 1645"/>
              <a:gd name="T9" fmla="*/ 1629 h 1645"/>
              <a:gd name="T10" fmla="*/ 581 w 1645"/>
              <a:gd name="T11" fmla="*/ 1591 h 1645"/>
              <a:gd name="T12" fmla="*/ 548 w 1645"/>
              <a:gd name="T13" fmla="*/ 1598 h 1645"/>
              <a:gd name="T14" fmla="*/ 466 w 1645"/>
              <a:gd name="T15" fmla="*/ 1545 h 1645"/>
              <a:gd name="T16" fmla="*/ 1092 w 1645"/>
              <a:gd name="T17" fmla="*/ 1590 h 1645"/>
              <a:gd name="T18" fmla="*/ 1100 w 1645"/>
              <a:gd name="T19" fmla="*/ 1596 h 1645"/>
              <a:gd name="T20" fmla="*/ 1304 w 1645"/>
              <a:gd name="T21" fmla="*/ 1469 h 1645"/>
              <a:gd name="T22" fmla="*/ 342 w 1645"/>
              <a:gd name="T23" fmla="*/ 1488 h 1645"/>
              <a:gd name="T24" fmla="*/ 342 w 1645"/>
              <a:gd name="T25" fmla="*/ 1488 h 1645"/>
              <a:gd name="T26" fmla="*/ 166 w 1645"/>
              <a:gd name="T27" fmla="*/ 1318 h 1645"/>
              <a:gd name="T28" fmla="*/ 253 w 1645"/>
              <a:gd name="T29" fmla="*/ 1392 h 1645"/>
              <a:gd name="T30" fmla="*/ 1326 w 1645"/>
              <a:gd name="T31" fmla="*/ 1452 h 1645"/>
              <a:gd name="T32" fmla="*/ 1347 w 1645"/>
              <a:gd name="T33" fmla="*/ 1434 h 1645"/>
              <a:gd name="T34" fmla="*/ 1358 w 1645"/>
              <a:gd name="T35" fmla="*/ 1447 h 1645"/>
              <a:gd name="T36" fmla="*/ 163 w 1645"/>
              <a:gd name="T37" fmla="*/ 1285 h 1645"/>
              <a:gd name="T38" fmla="*/ 42 w 1645"/>
              <a:gd name="T39" fmla="*/ 1081 h 1645"/>
              <a:gd name="T40" fmla="*/ 141 w 1645"/>
              <a:gd name="T41" fmla="*/ 1275 h 1645"/>
              <a:gd name="T42" fmla="*/ 1508 w 1645"/>
              <a:gd name="T43" fmla="*/ 1270 h 1645"/>
              <a:gd name="T44" fmla="*/ 1597 w 1645"/>
              <a:gd name="T45" fmla="*/ 1043 h 1645"/>
              <a:gd name="T46" fmla="*/ 1530 w 1645"/>
              <a:gd name="T47" fmla="*/ 1242 h 1645"/>
              <a:gd name="T48" fmla="*/ 49 w 1645"/>
              <a:gd name="T49" fmla="*/ 1056 h 1645"/>
              <a:gd name="T50" fmla="*/ 1 w 1645"/>
              <a:gd name="T51" fmla="*/ 818 h 1645"/>
              <a:gd name="T52" fmla="*/ 25 w 1645"/>
              <a:gd name="T53" fmla="*/ 929 h 1645"/>
              <a:gd name="T54" fmla="*/ 1604 w 1645"/>
              <a:gd name="T55" fmla="*/ 1016 h 1645"/>
              <a:gd name="T56" fmla="*/ 1619 w 1645"/>
              <a:gd name="T57" fmla="*/ 940 h 1645"/>
              <a:gd name="T58" fmla="*/ 1645 w 1645"/>
              <a:gd name="T59" fmla="*/ 823 h 1645"/>
              <a:gd name="T60" fmla="*/ 3 w 1645"/>
              <a:gd name="T61" fmla="*/ 795 h 1645"/>
              <a:gd name="T62" fmla="*/ 11 w 1645"/>
              <a:gd name="T63" fmla="*/ 769 h 1645"/>
              <a:gd name="T64" fmla="*/ 46 w 1645"/>
              <a:gd name="T65" fmla="*/ 554 h 1645"/>
              <a:gd name="T66" fmla="*/ 1634 w 1645"/>
              <a:gd name="T67" fmla="*/ 763 h 1645"/>
              <a:gd name="T68" fmla="*/ 1642 w 1645"/>
              <a:gd name="T69" fmla="*/ 754 h 1645"/>
              <a:gd name="T70" fmla="*/ 1611 w 1645"/>
              <a:gd name="T71" fmla="*/ 620 h 1645"/>
              <a:gd name="T72" fmla="*/ 1547 w 1645"/>
              <a:gd name="T73" fmla="*/ 472 h 1645"/>
              <a:gd name="T74" fmla="*/ 1592 w 1645"/>
              <a:gd name="T75" fmla="*/ 566 h 1645"/>
              <a:gd name="T76" fmla="*/ 72 w 1645"/>
              <a:gd name="T77" fmla="*/ 533 h 1645"/>
              <a:gd name="T78" fmla="*/ 96 w 1645"/>
              <a:gd name="T79" fmla="*/ 438 h 1645"/>
              <a:gd name="T80" fmla="*/ 82 w 1645"/>
              <a:gd name="T81" fmla="*/ 507 h 1645"/>
              <a:gd name="T82" fmla="*/ 1546 w 1645"/>
              <a:gd name="T83" fmla="*/ 451 h 1645"/>
              <a:gd name="T84" fmla="*/ 1397 w 1645"/>
              <a:gd name="T85" fmla="*/ 246 h 1645"/>
              <a:gd name="T86" fmla="*/ 198 w 1645"/>
              <a:gd name="T87" fmla="*/ 310 h 1645"/>
              <a:gd name="T88" fmla="*/ 198 w 1645"/>
              <a:gd name="T89" fmla="*/ 310 h 1645"/>
              <a:gd name="T90" fmla="*/ 370 w 1645"/>
              <a:gd name="T91" fmla="*/ 137 h 1645"/>
              <a:gd name="T92" fmla="*/ 223 w 1645"/>
              <a:gd name="T93" fmla="*/ 286 h 1645"/>
              <a:gd name="T94" fmla="*/ 1391 w 1645"/>
              <a:gd name="T95" fmla="*/ 232 h 1645"/>
              <a:gd name="T96" fmla="*/ 1180 w 1645"/>
              <a:gd name="T97" fmla="*/ 99 h 1645"/>
              <a:gd name="T98" fmla="*/ 1361 w 1645"/>
              <a:gd name="T99" fmla="*/ 222 h 1645"/>
              <a:gd name="T100" fmla="*/ 398 w 1645"/>
              <a:gd name="T101" fmla="*/ 137 h 1645"/>
              <a:gd name="T102" fmla="*/ 614 w 1645"/>
              <a:gd name="T103" fmla="*/ 28 h 1645"/>
              <a:gd name="T104" fmla="*/ 423 w 1645"/>
              <a:gd name="T105" fmla="*/ 123 h 1645"/>
              <a:gd name="T106" fmla="*/ 1163 w 1645"/>
              <a:gd name="T107" fmla="*/ 92 h 1645"/>
              <a:gd name="T108" fmla="*/ 928 w 1645"/>
              <a:gd name="T109" fmla="*/ 16 h 1645"/>
              <a:gd name="T110" fmla="*/ 635 w 1645"/>
              <a:gd name="T111" fmla="*/ 31 h 1645"/>
              <a:gd name="T112" fmla="*/ 664 w 1645"/>
              <a:gd name="T113" fmla="*/ 19 h 1645"/>
              <a:gd name="T114" fmla="*/ 767 w 1645"/>
              <a:gd name="T115" fmla="*/ 20 h 1645"/>
              <a:gd name="T116" fmla="*/ 899 w 1645"/>
              <a:gd name="T117" fmla="*/ 13 h 1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645" h="1645">
                <a:moveTo>
                  <a:pt x="812" y="1645"/>
                </a:moveTo>
                <a:cubicBezTo>
                  <a:pt x="812" y="1645"/>
                  <a:pt x="812" y="1645"/>
                  <a:pt x="812" y="1645"/>
                </a:cubicBezTo>
                <a:cubicBezTo>
                  <a:pt x="782" y="1645"/>
                  <a:pt x="752" y="1643"/>
                  <a:pt x="722" y="1639"/>
                </a:cubicBezTo>
                <a:cubicBezTo>
                  <a:pt x="721" y="1639"/>
                  <a:pt x="721" y="1639"/>
                  <a:pt x="721" y="1639"/>
                </a:cubicBezTo>
                <a:cubicBezTo>
                  <a:pt x="719" y="1639"/>
                  <a:pt x="717" y="1638"/>
                  <a:pt x="715" y="1638"/>
                </a:cubicBezTo>
                <a:cubicBezTo>
                  <a:pt x="677" y="1633"/>
                  <a:pt x="640" y="1625"/>
                  <a:pt x="603" y="1615"/>
                </a:cubicBezTo>
                <a:cubicBezTo>
                  <a:pt x="601" y="1614"/>
                  <a:pt x="599" y="1613"/>
                  <a:pt x="598" y="1611"/>
                </a:cubicBezTo>
                <a:cubicBezTo>
                  <a:pt x="597" y="1609"/>
                  <a:pt x="596" y="1607"/>
                  <a:pt x="597" y="1605"/>
                </a:cubicBezTo>
                <a:cubicBezTo>
                  <a:pt x="598" y="1600"/>
                  <a:pt x="603" y="1597"/>
                  <a:pt x="607" y="1599"/>
                </a:cubicBezTo>
                <a:cubicBezTo>
                  <a:pt x="643" y="1609"/>
                  <a:pt x="680" y="1616"/>
                  <a:pt x="717" y="1621"/>
                </a:cubicBezTo>
                <a:cubicBezTo>
                  <a:pt x="719" y="1622"/>
                  <a:pt x="722" y="1622"/>
                  <a:pt x="724" y="1622"/>
                </a:cubicBezTo>
                <a:cubicBezTo>
                  <a:pt x="753" y="1626"/>
                  <a:pt x="783" y="1628"/>
                  <a:pt x="812" y="1628"/>
                </a:cubicBezTo>
                <a:cubicBezTo>
                  <a:pt x="814" y="1628"/>
                  <a:pt x="816" y="1629"/>
                  <a:pt x="818" y="1631"/>
                </a:cubicBezTo>
                <a:cubicBezTo>
                  <a:pt x="819" y="1632"/>
                  <a:pt x="820" y="1634"/>
                  <a:pt x="820" y="1637"/>
                </a:cubicBezTo>
                <a:cubicBezTo>
                  <a:pt x="820" y="1641"/>
                  <a:pt x="816" y="1645"/>
                  <a:pt x="812" y="1645"/>
                </a:cubicBezTo>
                <a:close/>
                <a:moveTo>
                  <a:pt x="840" y="1645"/>
                </a:moveTo>
                <a:cubicBezTo>
                  <a:pt x="840" y="1645"/>
                  <a:pt x="840" y="1645"/>
                  <a:pt x="840" y="1645"/>
                </a:cubicBezTo>
                <a:cubicBezTo>
                  <a:pt x="835" y="1645"/>
                  <a:pt x="832" y="1641"/>
                  <a:pt x="831" y="1637"/>
                </a:cubicBezTo>
                <a:cubicBezTo>
                  <a:pt x="831" y="1634"/>
                  <a:pt x="832" y="1632"/>
                  <a:pt x="834" y="1631"/>
                </a:cubicBezTo>
                <a:cubicBezTo>
                  <a:pt x="835" y="1629"/>
                  <a:pt x="838" y="1628"/>
                  <a:pt x="840" y="1628"/>
                </a:cubicBezTo>
                <a:cubicBezTo>
                  <a:pt x="840" y="1628"/>
                  <a:pt x="840" y="1628"/>
                  <a:pt x="840" y="1628"/>
                </a:cubicBezTo>
                <a:cubicBezTo>
                  <a:pt x="845" y="1628"/>
                  <a:pt x="848" y="1632"/>
                  <a:pt x="848" y="1636"/>
                </a:cubicBezTo>
                <a:cubicBezTo>
                  <a:pt x="849" y="1641"/>
                  <a:pt x="845" y="1645"/>
                  <a:pt x="840" y="1645"/>
                </a:cubicBezTo>
                <a:close/>
                <a:moveTo>
                  <a:pt x="868" y="1644"/>
                </a:moveTo>
                <a:cubicBezTo>
                  <a:pt x="864" y="1644"/>
                  <a:pt x="860" y="1640"/>
                  <a:pt x="860" y="1636"/>
                </a:cubicBezTo>
                <a:cubicBezTo>
                  <a:pt x="860" y="1634"/>
                  <a:pt x="860" y="1631"/>
                  <a:pt x="862" y="1630"/>
                </a:cubicBezTo>
                <a:cubicBezTo>
                  <a:pt x="863" y="1628"/>
                  <a:pt x="865" y="1627"/>
                  <a:pt x="868" y="1627"/>
                </a:cubicBezTo>
                <a:cubicBezTo>
                  <a:pt x="905" y="1625"/>
                  <a:pt x="942" y="1620"/>
                  <a:pt x="978" y="1613"/>
                </a:cubicBezTo>
                <a:cubicBezTo>
                  <a:pt x="978" y="1613"/>
                  <a:pt x="979" y="1613"/>
                  <a:pt x="979" y="1613"/>
                </a:cubicBezTo>
                <a:cubicBezTo>
                  <a:pt x="997" y="1609"/>
                  <a:pt x="1015" y="1605"/>
                  <a:pt x="1033" y="1600"/>
                </a:cubicBezTo>
                <a:cubicBezTo>
                  <a:pt x="1045" y="1597"/>
                  <a:pt x="1058" y="1593"/>
                  <a:pt x="1071" y="1589"/>
                </a:cubicBezTo>
                <a:cubicBezTo>
                  <a:pt x="1075" y="1587"/>
                  <a:pt x="1080" y="1590"/>
                  <a:pt x="1081" y="1594"/>
                </a:cubicBezTo>
                <a:cubicBezTo>
                  <a:pt x="1083" y="1599"/>
                  <a:pt x="1080" y="1603"/>
                  <a:pt x="1076" y="1605"/>
                </a:cubicBezTo>
                <a:cubicBezTo>
                  <a:pt x="1063" y="1609"/>
                  <a:pt x="1050" y="1613"/>
                  <a:pt x="1037" y="1616"/>
                </a:cubicBezTo>
                <a:cubicBezTo>
                  <a:pt x="1019" y="1621"/>
                  <a:pt x="1000" y="1626"/>
                  <a:pt x="982" y="1629"/>
                </a:cubicBezTo>
                <a:cubicBezTo>
                  <a:pt x="945" y="1637"/>
                  <a:pt x="907" y="1642"/>
                  <a:pt x="869" y="1644"/>
                </a:cubicBezTo>
                <a:cubicBezTo>
                  <a:pt x="869" y="1644"/>
                  <a:pt x="868" y="1644"/>
                  <a:pt x="868" y="1644"/>
                </a:cubicBezTo>
                <a:close/>
                <a:moveTo>
                  <a:pt x="578" y="1607"/>
                </a:moveTo>
                <a:cubicBezTo>
                  <a:pt x="577" y="1607"/>
                  <a:pt x="576" y="1607"/>
                  <a:pt x="575" y="1607"/>
                </a:cubicBezTo>
                <a:cubicBezTo>
                  <a:pt x="573" y="1606"/>
                  <a:pt x="571" y="1605"/>
                  <a:pt x="570" y="1603"/>
                </a:cubicBezTo>
                <a:cubicBezTo>
                  <a:pt x="569" y="1601"/>
                  <a:pt x="569" y="1598"/>
                  <a:pt x="570" y="1596"/>
                </a:cubicBezTo>
                <a:cubicBezTo>
                  <a:pt x="571" y="1592"/>
                  <a:pt x="576" y="1589"/>
                  <a:pt x="581" y="1591"/>
                </a:cubicBezTo>
                <a:cubicBezTo>
                  <a:pt x="582" y="1591"/>
                  <a:pt x="582" y="1591"/>
                  <a:pt x="582" y="1591"/>
                </a:cubicBezTo>
                <a:cubicBezTo>
                  <a:pt x="582" y="1591"/>
                  <a:pt x="582" y="1591"/>
                  <a:pt x="582" y="1591"/>
                </a:cubicBezTo>
                <a:cubicBezTo>
                  <a:pt x="583" y="1592"/>
                  <a:pt x="585" y="1593"/>
                  <a:pt x="586" y="1595"/>
                </a:cubicBezTo>
                <a:cubicBezTo>
                  <a:pt x="587" y="1597"/>
                  <a:pt x="587" y="1599"/>
                  <a:pt x="586" y="1601"/>
                </a:cubicBezTo>
                <a:cubicBezTo>
                  <a:pt x="585" y="1605"/>
                  <a:pt x="582" y="1607"/>
                  <a:pt x="578" y="1607"/>
                </a:cubicBezTo>
                <a:close/>
                <a:moveTo>
                  <a:pt x="551" y="1598"/>
                </a:moveTo>
                <a:cubicBezTo>
                  <a:pt x="550" y="1598"/>
                  <a:pt x="549" y="1598"/>
                  <a:pt x="548" y="1598"/>
                </a:cubicBezTo>
                <a:cubicBezTo>
                  <a:pt x="518" y="1587"/>
                  <a:pt x="488" y="1574"/>
                  <a:pt x="459" y="1560"/>
                </a:cubicBezTo>
                <a:cubicBezTo>
                  <a:pt x="446" y="1554"/>
                  <a:pt x="434" y="1547"/>
                  <a:pt x="422" y="1540"/>
                </a:cubicBezTo>
                <a:cubicBezTo>
                  <a:pt x="401" y="1529"/>
                  <a:pt x="380" y="1516"/>
                  <a:pt x="360" y="1502"/>
                </a:cubicBezTo>
                <a:cubicBezTo>
                  <a:pt x="356" y="1500"/>
                  <a:pt x="355" y="1495"/>
                  <a:pt x="358" y="1491"/>
                </a:cubicBezTo>
                <a:cubicBezTo>
                  <a:pt x="361" y="1487"/>
                  <a:pt x="366" y="1486"/>
                  <a:pt x="370" y="1488"/>
                </a:cubicBezTo>
                <a:cubicBezTo>
                  <a:pt x="389" y="1502"/>
                  <a:pt x="410" y="1514"/>
                  <a:pt x="430" y="1526"/>
                </a:cubicBezTo>
                <a:cubicBezTo>
                  <a:pt x="442" y="1532"/>
                  <a:pt x="454" y="1539"/>
                  <a:pt x="466" y="1545"/>
                </a:cubicBezTo>
                <a:cubicBezTo>
                  <a:pt x="466" y="1545"/>
                  <a:pt x="466" y="1545"/>
                  <a:pt x="466" y="1545"/>
                </a:cubicBezTo>
                <a:cubicBezTo>
                  <a:pt x="495" y="1559"/>
                  <a:pt x="524" y="1571"/>
                  <a:pt x="554" y="1582"/>
                </a:cubicBezTo>
                <a:cubicBezTo>
                  <a:pt x="558" y="1583"/>
                  <a:pt x="561" y="1588"/>
                  <a:pt x="559" y="1593"/>
                </a:cubicBezTo>
                <a:cubicBezTo>
                  <a:pt x="558" y="1596"/>
                  <a:pt x="555" y="1598"/>
                  <a:pt x="551" y="1598"/>
                </a:cubicBezTo>
                <a:close/>
                <a:moveTo>
                  <a:pt x="1100" y="1596"/>
                </a:moveTo>
                <a:cubicBezTo>
                  <a:pt x="1100" y="1596"/>
                  <a:pt x="1100" y="1596"/>
                  <a:pt x="1100" y="1596"/>
                </a:cubicBezTo>
                <a:cubicBezTo>
                  <a:pt x="1097" y="1596"/>
                  <a:pt x="1093" y="1594"/>
                  <a:pt x="1092" y="1590"/>
                </a:cubicBezTo>
                <a:cubicBezTo>
                  <a:pt x="1091" y="1588"/>
                  <a:pt x="1091" y="1586"/>
                  <a:pt x="1092" y="1584"/>
                </a:cubicBezTo>
                <a:cubicBezTo>
                  <a:pt x="1093" y="1582"/>
                  <a:pt x="1095" y="1580"/>
                  <a:pt x="1097" y="1580"/>
                </a:cubicBezTo>
                <a:cubicBezTo>
                  <a:pt x="1098" y="1580"/>
                  <a:pt x="1098" y="1580"/>
                  <a:pt x="1098" y="1580"/>
                </a:cubicBezTo>
                <a:cubicBezTo>
                  <a:pt x="1098" y="1580"/>
                  <a:pt x="1098" y="1580"/>
                  <a:pt x="1098" y="1580"/>
                </a:cubicBezTo>
                <a:cubicBezTo>
                  <a:pt x="1102" y="1578"/>
                  <a:pt x="1107" y="1581"/>
                  <a:pt x="1108" y="1585"/>
                </a:cubicBezTo>
                <a:cubicBezTo>
                  <a:pt x="1110" y="1589"/>
                  <a:pt x="1107" y="1594"/>
                  <a:pt x="1103" y="1596"/>
                </a:cubicBezTo>
                <a:cubicBezTo>
                  <a:pt x="1102" y="1596"/>
                  <a:pt x="1101" y="1596"/>
                  <a:pt x="1100" y="1596"/>
                </a:cubicBezTo>
                <a:close/>
                <a:moveTo>
                  <a:pt x="1127" y="1586"/>
                </a:moveTo>
                <a:cubicBezTo>
                  <a:pt x="1123" y="1586"/>
                  <a:pt x="1120" y="1584"/>
                  <a:pt x="1119" y="1581"/>
                </a:cubicBezTo>
                <a:cubicBezTo>
                  <a:pt x="1118" y="1579"/>
                  <a:pt x="1118" y="1576"/>
                  <a:pt x="1119" y="1574"/>
                </a:cubicBezTo>
                <a:cubicBezTo>
                  <a:pt x="1120" y="1572"/>
                  <a:pt x="1121" y="1570"/>
                  <a:pt x="1123" y="1570"/>
                </a:cubicBezTo>
                <a:cubicBezTo>
                  <a:pt x="1158" y="1556"/>
                  <a:pt x="1192" y="1539"/>
                  <a:pt x="1224" y="1521"/>
                </a:cubicBezTo>
                <a:cubicBezTo>
                  <a:pt x="1224" y="1521"/>
                  <a:pt x="1224" y="1521"/>
                  <a:pt x="1224" y="1521"/>
                </a:cubicBezTo>
                <a:cubicBezTo>
                  <a:pt x="1252" y="1505"/>
                  <a:pt x="1278" y="1488"/>
                  <a:pt x="1304" y="1469"/>
                </a:cubicBezTo>
                <a:cubicBezTo>
                  <a:pt x="1307" y="1466"/>
                  <a:pt x="1313" y="1467"/>
                  <a:pt x="1316" y="1471"/>
                </a:cubicBezTo>
                <a:cubicBezTo>
                  <a:pt x="1318" y="1474"/>
                  <a:pt x="1318" y="1480"/>
                  <a:pt x="1314" y="1482"/>
                </a:cubicBezTo>
                <a:cubicBezTo>
                  <a:pt x="1288" y="1502"/>
                  <a:pt x="1261" y="1520"/>
                  <a:pt x="1233" y="1536"/>
                </a:cubicBezTo>
                <a:cubicBezTo>
                  <a:pt x="1200" y="1554"/>
                  <a:pt x="1165" y="1571"/>
                  <a:pt x="1130" y="1585"/>
                </a:cubicBezTo>
                <a:cubicBezTo>
                  <a:pt x="1130" y="1585"/>
                  <a:pt x="1130" y="1585"/>
                  <a:pt x="1130" y="1585"/>
                </a:cubicBezTo>
                <a:cubicBezTo>
                  <a:pt x="1129" y="1586"/>
                  <a:pt x="1128" y="1586"/>
                  <a:pt x="1127" y="1586"/>
                </a:cubicBezTo>
                <a:close/>
                <a:moveTo>
                  <a:pt x="342" y="1488"/>
                </a:moveTo>
                <a:cubicBezTo>
                  <a:pt x="340" y="1488"/>
                  <a:pt x="338" y="1487"/>
                  <a:pt x="337" y="1486"/>
                </a:cubicBezTo>
                <a:cubicBezTo>
                  <a:pt x="337" y="1486"/>
                  <a:pt x="337" y="1486"/>
                  <a:pt x="337" y="1486"/>
                </a:cubicBezTo>
                <a:cubicBezTo>
                  <a:pt x="335" y="1485"/>
                  <a:pt x="334" y="1483"/>
                  <a:pt x="333" y="1480"/>
                </a:cubicBezTo>
                <a:cubicBezTo>
                  <a:pt x="333" y="1478"/>
                  <a:pt x="334" y="1476"/>
                  <a:pt x="335" y="1474"/>
                </a:cubicBezTo>
                <a:cubicBezTo>
                  <a:pt x="338" y="1470"/>
                  <a:pt x="343" y="1470"/>
                  <a:pt x="347" y="1472"/>
                </a:cubicBezTo>
                <a:cubicBezTo>
                  <a:pt x="351" y="1475"/>
                  <a:pt x="351" y="1480"/>
                  <a:pt x="349" y="1484"/>
                </a:cubicBezTo>
                <a:cubicBezTo>
                  <a:pt x="347" y="1486"/>
                  <a:pt x="345" y="1488"/>
                  <a:pt x="342" y="1488"/>
                </a:cubicBezTo>
                <a:close/>
                <a:moveTo>
                  <a:pt x="319" y="1471"/>
                </a:moveTo>
                <a:cubicBezTo>
                  <a:pt x="317" y="1471"/>
                  <a:pt x="316" y="1470"/>
                  <a:pt x="314" y="1469"/>
                </a:cubicBezTo>
                <a:cubicBezTo>
                  <a:pt x="289" y="1449"/>
                  <a:pt x="264" y="1427"/>
                  <a:pt x="242" y="1404"/>
                </a:cubicBezTo>
                <a:cubicBezTo>
                  <a:pt x="241" y="1404"/>
                  <a:pt x="241" y="1404"/>
                  <a:pt x="241" y="1404"/>
                </a:cubicBezTo>
                <a:cubicBezTo>
                  <a:pt x="241" y="1404"/>
                  <a:pt x="241" y="1404"/>
                  <a:pt x="241" y="1404"/>
                </a:cubicBezTo>
                <a:cubicBezTo>
                  <a:pt x="220" y="1383"/>
                  <a:pt x="199" y="1360"/>
                  <a:pt x="180" y="1336"/>
                </a:cubicBezTo>
                <a:cubicBezTo>
                  <a:pt x="176" y="1330"/>
                  <a:pt x="171" y="1324"/>
                  <a:pt x="166" y="1318"/>
                </a:cubicBezTo>
                <a:cubicBezTo>
                  <a:pt x="166" y="1318"/>
                  <a:pt x="166" y="1318"/>
                  <a:pt x="166" y="1318"/>
                </a:cubicBezTo>
                <a:cubicBezTo>
                  <a:pt x="165" y="1316"/>
                  <a:pt x="164" y="1314"/>
                  <a:pt x="165" y="1312"/>
                </a:cubicBezTo>
                <a:cubicBezTo>
                  <a:pt x="165" y="1310"/>
                  <a:pt x="166" y="1308"/>
                  <a:pt x="168" y="1306"/>
                </a:cubicBezTo>
                <a:cubicBezTo>
                  <a:pt x="172" y="1304"/>
                  <a:pt x="177" y="1304"/>
                  <a:pt x="180" y="1308"/>
                </a:cubicBezTo>
                <a:cubicBezTo>
                  <a:pt x="184" y="1314"/>
                  <a:pt x="189" y="1320"/>
                  <a:pt x="194" y="1325"/>
                </a:cubicBezTo>
                <a:cubicBezTo>
                  <a:pt x="212" y="1349"/>
                  <a:pt x="232" y="1371"/>
                  <a:pt x="253" y="1392"/>
                </a:cubicBezTo>
                <a:cubicBezTo>
                  <a:pt x="253" y="1392"/>
                  <a:pt x="253" y="1392"/>
                  <a:pt x="253" y="1392"/>
                </a:cubicBezTo>
                <a:cubicBezTo>
                  <a:pt x="276" y="1415"/>
                  <a:pt x="300" y="1436"/>
                  <a:pt x="325" y="1455"/>
                </a:cubicBezTo>
                <a:cubicBezTo>
                  <a:pt x="328" y="1458"/>
                  <a:pt x="329" y="1464"/>
                  <a:pt x="326" y="1467"/>
                </a:cubicBezTo>
                <a:cubicBezTo>
                  <a:pt x="324" y="1469"/>
                  <a:pt x="322" y="1471"/>
                  <a:pt x="319" y="1471"/>
                </a:cubicBezTo>
                <a:close/>
                <a:moveTo>
                  <a:pt x="1331" y="1467"/>
                </a:moveTo>
                <a:cubicBezTo>
                  <a:pt x="1329" y="1467"/>
                  <a:pt x="1326" y="1466"/>
                  <a:pt x="1324" y="1464"/>
                </a:cubicBezTo>
                <a:cubicBezTo>
                  <a:pt x="1323" y="1462"/>
                  <a:pt x="1322" y="1460"/>
                  <a:pt x="1323" y="1457"/>
                </a:cubicBezTo>
                <a:cubicBezTo>
                  <a:pt x="1323" y="1455"/>
                  <a:pt x="1324" y="1453"/>
                  <a:pt x="1326" y="1452"/>
                </a:cubicBezTo>
                <a:cubicBezTo>
                  <a:pt x="1329" y="1449"/>
                  <a:pt x="1335" y="1449"/>
                  <a:pt x="1338" y="1453"/>
                </a:cubicBezTo>
                <a:cubicBezTo>
                  <a:pt x="1341" y="1457"/>
                  <a:pt x="1340" y="1462"/>
                  <a:pt x="1336" y="1465"/>
                </a:cubicBezTo>
                <a:cubicBezTo>
                  <a:pt x="1335" y="1466"/>
                  <a:pt x="1333" y="1467"/>
                  <a:pt x="1331" y="1467"/>
                </a:cubicBezTo>
                <a:close/>
                <a:moveTo>
                  <a:pt x="1353" y="1449"/>
                </a:moveTo>
                <a:cubicBezTo>
                  <a:pt x="1350" y="1449"/>
                  <a:pt x="1348" y="1448"/>
                  <a:pt x="1346" y="1446"/>
                </a:cubicBezTo>
                <a:cubicBezTo>
                  <a:pt x="1345" y="1444"/>
                  <a:pt x="1344" y="1442"/>
                  <a:pt x="1344" y="1440"/>
                </a:cubicBezTo>
                <a:cubicBezTo>
                  <a:pt x="1345" y="1437"/>
                  <a:pt x="1346" y="1435"/>
                  <a:pt x="1347" y="1434"/>
                </a:cubicBezTo>
                <a:cubicBezTo>
                  <a:pt x="1375" y="1410"/>
                  <a:pt x="1402" y="1383"/>
                  <a:pt x="1427" y="1355"/>
                </a:cubicBezTo>
                <a:cubicBezTo>
                  <a:pt x="1427" y="1355"/>
                  <a:pt x="1427" y="1355"/>
                  <a:pt x="1427" y="1355"/>
                </a:cubicBezTo>
                <a:cubicBezTo>
                  <a:pt x="1448" y="1331"/>
                  <a:pt x="1467" y="1306"/>
                  <a:pt x="1485" y="1280"/>
                </a:cubicBezTo>
                <a:cubicBezTo>
                  <a:pt x="1488" y="1276"/>
                  <a:pt x="1493" y="1275"/>
                  <a:pt x="1497" y="1278"/>
                </a:cubicBezTo>
                <a:cubicBezTo>
                  <a:pt x="1501" y="1281"/>
                  <a:pt x="1502" y="1286"/>
                  <a:pt x="1499" y="1290"/>
                </a:cubicBezTo>
                <a:cubicBezTo>
                  <a:pt x="1481" y="1316"/>
                  <a:pt x="1461" y="1342"/>
                  <a:pt x="1440" y="1366"/>
                </a:cubicBezTo>
                <a:cubicBezTo>
                  <a:pt x="1414" y="1395"/>
                  <a:pt x="1387" y="1422"/>
                  <a:pt x="1358" y="1447"/>
                </a:cubicBezTo>
                <a:cubicBezTo>
                  <a:pt x="1357" y="1448"/>
                  <a:pt x="1355" y="1449"/>
                  <a:pt x="1353" y="1449"/>
                </a:cubicBezTo>
                <a:close/>
                <a:moveTo>
                  <a:pt x="157" y="1299"/>
                </a:moveTo>
                <a:cubicBezTo>
                  <a:pt x="154" y="1299"/>
                  <a:pt x="151" y="1297"/>
                  <a:pt x="150" y="1295"/>
                </a:cubicBezTo>
                <a:cubicBezTo>
                  <a:pt x="150" y="1295"/>
                  <a:pt x="150" y="1295"/>
                  <a:pt x="150" y="1295"/>
                </a:cubicBezTo>
                <a:cubicBezTo>
                  <a:pt x="148" y="1293"/>
                  <a:pt x="148" y="1291"/>
                  <a:pt x="148" y="1289"/>
                </a:cubicBezTo>
                <a:cubicBezTo>
                  <a:pt x="149" y="1286"/>
                  <a:pt x="150" y="1285"/>
                  <a:pt x="152" y="1283"/>
                </a:cubicBezTo>
                <a:cubicBezTo>
                  <a:pt x="155" y="1281"/>
                  <a:pt x="161" y="1282"/>
                  <a:pt x="163" y="1285"/>
                </a:cubicBezTo>
                <a:cubicBezTo>
                  <a:pt x="163" y="1285"/>
                  <a:pt x="163" y="1285"/>
                  <a:pt x="163" y="1285"/>
                </a:cubicBezTo>
                <a:cubicBezTo>
                  <a:pt x="166" y="1289"/>
                  <a:pt x="165" y="1294"/>
                  <a:pt x="161" y="1297"/>
                </a:cubicBezTo>
                <a:cubicBezTo>
                  <a:pt x="160" y="1298"/>
                  <a:pt x="158" y="1299"/>
                  <a:pt x="157" y="1299"/>
                </a:cubicBezTo>
                <a:close/>
                <a:moveTo>
                  <a:pt x="141" y="1275"/>
                </a:moveTo>
                <a:cubicBezTo>
                  <a:pt x="138" y="1275"/>
                  <a:pt x="135" y="1274"/>
                  <a:pt x="134" y="1271"/>
                </a:cubicBezTo>
                <a:cubicBezTo>
                  <a:pt x="116" y="1244"/>
                  <a:pt x="100" y="1216"/>
                  <a:pt x="86" y="1187"/>
                </a:cubicBezTo>
                <a:cubicBezTo>
                  <a:pt x="69" y="1153"/>
                  <a:pt x="54" y="1117"/>
                  <a:pt x="42" y="1081"/>
                </a:cubicBezTo>
                <a:cubicBezTo>
                  <a:pt x="42" y="1079"/>
                  <a:pt x="42" y="1077"/>
                  <a:pt x="43" y="1075"/>
                </a:cubicBezTo>
                <a:cubicBezTo>
                  <a:pt x="44" y="1073"/>
                  <a:pt x="45" y="1071"/>
                  <a:pt x="48" y="1071"/>
                </a:cubicBezTo>
                <a:cubicBezTo>
                  <a:pt x="52" y="1069"/>
                  <a:pt x="57" y="1072"/>
                  <a:pt x="58" y="1076"/>
                </a:cubicBezTo>
                <a:cubicBezTo>
                  <a:pt x="70" y="1111"/>
                  <a:pt x="84" y="1146"/>
                  <a:pt x="101" y="1179"/>
                </a:cubicBezTo>
                <a:cubicBezTo>
                  <a:pt x="115" y="1208"/>
                  <a:pt x="131" y="1236"/>
                  <a:pt x="148" y="1262"/>
                </a:cubicBezTo>
                <a:cubicBezTo>
                  <a:pt x="150" y="1266"/>
                  <a:pt x="149" y="1271"/>
                  <a:pt x="145" y="1274"/>
                </a:cubicBezTo>
                <a:cubicBezTo>
                  <a:pt x="144" y="1275"/>
                  <a:pt x="142" y="1275"/>
                  <a:pt x="141" y="1275"/>
                </a:cubicBezTo>
                <a:close/>
                <a:moveTo>
                  <a:pt x="1508" y="1270"/>
                </a:moveTo>
                <a:cubicBezTo>
                  <a:pt x="1506" y="1270"/>
                  <a:pt x="1505" y="1269"/>
                  <a:pt x="1503" y="1269"/>
                </a:cubicBezTo>
                <a:cubicBezTo>
                  <a:pt x="1502" y="1267"/>
                  <a:pt x="1500" y="1265"/>
                  <a:pt x="1500" y="1263"/>
                </a:cubicBezTo>
                <a:cubicBezTo>
                  <a:pt x="1499" y="1261"/>
                  <a:pt x="1500" y="1259"/>
                  <a:pt x="1501" y="1257"/>
                </a:cubicBezTo>
                <a:cubicBezTo>
                  <a:pt x="1503" y="1253"/>
                  <a:pt x="1509" y="1252"/>
                  <a:pt x="1513" y="1254"/>
                </a:cubicBezTo>
                <a:cubicBezTo>
                  <a:pt x="1516" y="1257"/>
                  <a:pt x="1518" y="1262"/>
                  <a:pt x="1515" y="1266"/>
                </a:cubicBezTo>
                <a:cubicBezTo>
                  <a:pt x="1514" y="1268"/>
                  <a:pt x="1511" y="1270"/>
                  <a:pt x="1508" y="1270"/>
                </a:cubicBezTo>
                <a:close/>
                <a:moveTo>
                  <a:pt x="1523" y="1246"/>
                </a:moveTo>
                <a:cubicBezTo>
                  <a:pt x="1521" y="1246"/>
                  <a:pt x="1520" y="1245"/>
                  <a:pt x="1518" y="1245"/>
                </a:cubicBezTo>
                <a:cubicBezTo>
                  <a:pt x="1514" y="1242"/>
                  <a:pt x="1513" y="1237"/>
                  <a:pt x="1515" y="1233"/>
                </a:cubicBezTo>
                <a:cubicBezTo>
                  <a:pt x="1516" y="1233"/>
                  <a:pt x="1516" y="1232"/>
                  <a:pt x="1516" y="1232"/>
                </a:cubicBezTo>
                <a:cubicBezTo>
                  <a:pt x="1516" y="1232"/>
                  <a:pt x="1516" y="1232"/>
                  <a:pt x="1516" y="1232"/>
                </a:cubicBezTo>
                <a:cubicBezTo>
                  <a:pt x="1535" y="1200"/>
                  <a:pt x="1552" y="1167"/>
                  <a:pt x="1566" y="1133"/>
                </a:cubicBezTo>
                <a:cubicBezTo>
                  <a:pt x="1578" y="1104"/>
                  <a:pt x="1588" y="1074"/>
                  <a:pt x="1597" y="1043"/>
                </a:cubicBezTo>
                <a:cubicBezTo>
                  <a:pt x="1598" y="1039"/>
                  <a:pt x="1603" y="1036"/>
                  <a:pt x="1608" y="1037"/>
                </a:cubicBezTo>
                <a:cubicBezTo>
                  <a:pt x="1610" y="1038"/>
                  <a:pt x="1612" y="1039"/>
                  <a:pt x="1613" y="1041"/>
                </a:cubicBezTo>
                <a:cubicBezTo>
                  <a:pt x="1614" y="1043"/>
                  <a:pt x="1614" y="1046"/>
                  <a:pt x="1613" y="1048"/>
                </a:cubicBezTo>
                <a:cubicBezTo>
                  <a:pt x="1605" y="1079"/>
                  <a:pt x="1594" y="1110"/>
                  <a:pt x="1581" y="1140"/>
                </a:cubicBezTo>
                <a:cubicBezTo>
                  <a:pt x="1567" y="1174"/>
                  <a:pt x="1550" y="1208"/>
                  <a:pt x="1531" y="1240"/>
                </a:cubicBezTo>
                <a:cubicBezTo>
                  <a:pt x="1531" y="1241"/>
                  <a:pt x="1531" y="1241"/>
                  <a:pt x="1531" y="1241"/>
                </a:cubicBezTo>
                <a:cubicBezTo>
                  <a:pt x="1530" y="1241"/>
                  <a:pt x="1530" y="1241"/>
                  <a:pt x="1530" y="1242"/>
                </a:cubicBezTo>
                <a:cubicBezTo>
                  <a:pt x="1529" y="1244"/>
                  <a:pt x="1526" y="1246"/>
                  <a:pt x="1523" y="1246"/>
                </a:cubicBezTo>
                <a:close/>
                <a:moveTo>
                  <a:pt x="42" y="1060"/>
                </a:moveTo>
                <a:cubicBezTo>
                  <a:pt x="38" y="1060"/>
                  <a:pt x="35" y="1058"/>
                  <a:pt x="34" y="1054"/>
                </a:cubicBezTo>
                <a:cubicBezTo>
                  <a:pt x="33" y="1052"/>
                  <a:pt x="33" y="1050"/>
                  <a:pt x="34" y="1048"/>
                </a:cubicBezTo>
                <a:cubicBezTo>
                  <a:pt x="35" y="1046"/>
                  <a:pt x="37" y="1044"/>
                  <a:pt x="39" y="1043"/>
                </a:cubicBezTo>
                <a:cubicBezTo>
                  <a:pt x="44" y="1042"/>
                  <a:pt x="49" y="1045"/>
                  <a:pt x="50" y="1049"/>
                </a:cubicBezTo>
                <a:cubicBezTo>
                  <a:pt x="51" y="1051"/>
                  <a:pt x="50" y="1054"/>
                  <a:pt x="49" y="1056"/>
                </a:cubicBezTo>
                <a:cubicBezTo>
                  <a:pt x="48" y="1058"/>
                  <a:pt x="46" y="1059"/>
                  <a:pt x="44" y="1060"/>
                </a:cubicBezTo>
                <a:cubicBezTo>
                  <a:pt x="43" y="1060"/>
                  <a:pt x="43" y="1060"/>
                  <a:pt x="42" y="1060"/>
                </a:cubicBezTo>
                <a:close/>
                <a:moveTo>
                  <a:pt x="34" y="1033"/>
                </a:moveTo>
                <a:cubicBezTo>
                  <a:pt x="30" y="1033"/>
                  <a:pt x="27" y="1030"/>
                  <a:pt x="26" y="1026"/>
                </a:cubicBezTo>
                <a:cubicBezTo>
                  <a:pt x="18" y="995"/>
                  <a:pt x="12" y="963"/>
                  <a:pt x="8" y="931"/>
                </a:cubicBezTo>
                <a:cubicBezTo>
                  <a:pt x="3" y="895"/>
                  <a:pt x="0" y="859"/>
                  <a:pt x="0" y="822"/>
                </a:cubicBezTo>
                <a:cubicBezTo>
                  <a:pt x="0" y="821"/>
                  <a:pt x="1" y="820"/>
                  <a:pt x="1" y="818"/>
                </a:cubicBezTo>
                <a:cubicBezTo>
                  <a:pt x="1" y="817"/>
                  <a:pt x="1" y="817"/>
                  <a:pt x="1" y="817"/>
                </a:cubicBezTo>
                <a:cubicBezTo>
                  <a:pt x="1" y="812"/>
                  <a:pt x="4" y="809"/>
                  <a:pt x="9" y="809"/>
                </a:cubicBezTo>
                <a:cubicBezTo>
                  <a:pt x="9" y="809"/>
                  <a:pt x="9" y="809"/>
                  <a:pt x="9" y="809"/>
                </a:cubicBezTo>
                <a:cubicBezTo>
                  <a:pt x="11" y="809"/>
                  <a:pt x="13" y="810"/>
                  <a:pt x="15" y="811"/>
                </a:cubicBezTo>
                <a:cubicBezTo>
                  <a:pt x="17" y="813"/>
                  <a:pt x="17" y="815"/>
                  <a:pt x="17" y="817"/>
                </a:cubicBezTo>
                <a:cubicBezTo>
                  <a:pt x="17" y="819"/>
                  <a:pt x="17" y="821"/>
                  <a:pt x="17" y="822"/>
                </a:cubicBezTo>
                <a:cubicBezTo>
                  <a:pt x="17" y="858"/>
                  <a:pt x="20" y="894"/>
                  <a:pt x="25" y="929"/>
                </a:cubicBezTo>
                <a:cubicBezTo>
                  <a:pt x="29" y="960"/>
                  <a:pt x="35" y="992"/>
                  <a:pt x="43" y="1022"/>
                </a:cubicBezTo>
                <a:cubicBezTo>
                  <a:pt x="44" y="1027"/>
                  <a:pt x="41" y="1031"/>
                  <a:pt x="36" y="1033"/>
                </a:cubicBezTo>
                <a:cubicBezTo>
                  <a:pt x="36" y="1033"/>
                  <a:pt x="35" y="1033"/>
                  <a:pt x="34" y="1033"/>
                </a:cubicBezTo>
                <a:close/>
                <a:moveTo>
                  <a:pt x="1613" y="1027"/>
                </a:moveTo>
                <a:cubicBezTo>
                  <a:pt x="1612" y="1027"/>
                  <a:pt x="1611" y="1027"/>
                  <a:pt x="1611" y="1027"/>
                </a:cubicBezTo>
                <a:cubicBezTo>
                  <a:pt x="1608" y="1026"/>
                  <a:pt x="1606" y="1025"/>
                  <a:pt x="1605" y="1023"/>
                </a:cubicBezTo>
                <a:cubicBezTo>
                  <a:pt x="1604" y="1021"/>
                  <a:pt x="1604" y="1018"/>
                  <a:pt x="1604" y="1016"/>
                </a:cubicBezTo>
                <a:cubicBezTo>
                  <a:pt x="1605" y="1012"/>
                  <a:pt x="1610" y="1009"/>
                  <a:pt x="1615" y="1010"/>
                </a:cubicBezTo>
                <a:cubicBezTo>
                  <a:pt x="1619" y="1011"/>
                  <a:pt x="1622" y="1016"/>
                  <a:pt x="1621" y="1020"/>
                </a:cubicBezTo>
                <a:cubicBezTo>
                  <a:pt x="1620" y="1024"/>
                  <a:pt x="1617" y="1027"/>
                  <a:pt x="1613" y="1027"/>
                </a:cubicBezTo>
                <a:close/>
                <a:moveTo>
                  <a:pt x="1619" y="999"/>
                </a:moveTo>
                <a:cubicBezTo>
                  <a:pt x="1618" y="999"/>
                  <a:pt x="1618" y="999"/>
                  <a:pt x="1617" y="999"/>
                </a:cubicBezTo>
                <a:cubicBezTo>
                  <a:pt x="1613" y="998"/>
                  <a:pt x="1610" y="994"/>
                  <a:pt x="1611" y="989"/>
                </a:cubicBezTo>
                <a:cubicBezTo>
                  <a:pt x="1614" y="973"/>
                  <a:pt x="1617" y="956"/>
                  <a:pt x="1619" y="940"/>
                </a:cubicBezTo>
                <a:cubicBezTo>
                  <a:pt x="1622" y="919"/>
                  <a:pt x="1625" y="899"/>
                  <a:pt x="1626" y="878"/>
                </a:cubicBezTo>
                <a:cubicBezTo>
                  <a:pt x="1627" y="860"/>
                  <a:pt x="1628" y="842"/>
                  <a:pt x="1628" y="823"/>
                </a:cubicBezTo>
                <a:cubicBezTo>
                  <a:pt x="1628" y="810"/>
                  <a:pt x="1628" y="796"/>
                  <a:pt x="1627" y="783"/>
                </a:cubicBezTo>
                <a:cubicBezTo>
                  <a:pt x="1627" y="781"/>
                  <a:pt x="1628" y="779"/>
                  <a:pt x="1629" y="777"/>
                </a:cubicBezTo>
                <a:cubicBezTo>
                  <a:pt x="1631" y="775"/>
                  <a:pt x="1633" y="774"/>
                  <a:pt x="1635" y="774"/>
                </a:cubicBezTo>
                <a:cubicBezTo>
                  <a:pt x="1640" y="774"/>
                  <a:pt x="1644" y="778"/>
                  <a:pt x="1644" y="782"/>
                </a:cubicBezTo>
                <a:cubicBezTo>
                  <a:pt x="1645" y="796"/>
                  <a:pt x="1645" y="810"/>
                  <a:pt x="1645" y="823"/>
                </a:cubicBezTo>
                <a:cubicBezTo>
                  <a:pt x="1645" y="842"/>
                  <a:pt x="1644" y="861"/>
                  <a:pt x="1643" y="879"/>
                </a:cubicBezTo>
                <a:cubicBezTo>
                  <a:pt x="1642" y="900"/>
                  <a:pt x="1639" y="921"/>
                  <a:pt x="1636" y="942"/>
                </a:cubicBezTo>
                <a:cubicBezTo>
                  <a:pt x="1634" y="959"/>
                  <a:pt x="1631" y="976"/>
                  <a:pt x="1627" y="992"/>
                </a:cubicBezTo>
                <a:cubicBezTo>
                  <a:pt x="1626" y="996"/>
                  <a:pt x="1623" y="999"/>
                  <a:pt x="1619" y="999"/>
                </a:cubicBezTo>
                <a:close/>
                <a:moveTo>
                  <a:pt x="10" y="797"/>
                </a:moveTo>
                <a:cubicBezTo>
                  <a:pt x="10" y="797"/>
                  <a:pt x="9" y="797"/>
                  <a:pt x="9" y="797"/>
                </a:cubicBezTo>
                <a:cubicBezTo>
                  <a:pt x="7" y="797"/>
                  <a:pt x="5" y="796"/>
                  <a:pt x="3" y="795"/>
                </a:cubicBezTo>
                <a:cubicBezTo>
                  <a:pt x="2" y="793"/>
                  <a:pt x="1" y="791"/>
                  <a:pt x="1" y="789"/>
                </a:cubicBezTo>
                <a:cubicBezTo>
                  <a:pt x="1" y="784"/>
                  <a:pt x="5" y="780"/>
                  <a:pt x="10" y="780"/>
                </a:cubicBezTo>
                <a:cubicBezTo>
                  <a:pt x="12" y="780"/>
                  <a:pt x="14" y="781"/>
                  <a:pt x="16" y="783"/>
                </a:cubicBezTo>
                <a:cubicBezTo>
                  <a:pt x="17" y="785"/>
                  <a:pt x="18" y="787"/>
                  <a:pt x="18" y="789"/>
                </a:cubicBezTo>
                <a:cubicBezTo>
                  <a:pt x="18" y="794"/>
                  <a:pt x="14" y="797"/>
                  <a:pt x="10" y="797"/>
                </a:cubicBezTo>
                <a:close/>
                <a:moveTo>
                  <a:pt x="11" y="769"/>
                </a:moveTo>
                <a:cubicBezTo>
                  <a:pt x="11" y="769"/>
                  <a:pt x="11" y="769"/>
                  <a:pt x="11" y="769"/>
                </a:cubicBezTo>
                <a:cubicBezTo>
                  <a:pt x="8" y="769"/>
                  <a:pt x="6" y="768"/>
                  <a:pt x="5" y="766"/>
                </a:cubicBezTo>
                <a:cubicBezTo>
                  <a:pt x="3" y="764"/>
                  <a:pt x="3" y="762"/>
                  <a:pt x="3" y="760"/>
                </a:cubicBezTo>
                <a:cubicBezTo>
                  <a:pt x="3" y="754"/>
                  <a:pt x="4" y="748"/>
                  <a:pt x="5" y="741"/>
                </a:cubicBezTo>
                <a:cubicBezTo>
                  <a:pt x="7" y="715"/>
                  <a:pt x="11" y="689"/>
                  <a:pt x="16" y="664"/>
                </a:cubicBezTo>
                <a:cubicBezTo>
                  <a:pt x="16" y="664"/>
                  <a:pt x="16" y="664"/>
                  <a:pt x="16" y="664"/>
                </a:cubicBezTo>
                <a:cubicBezTo>
                  <a:pt x="16" y="664"/>
                  <a:pt x="16" y="663"/>
                  <a:pt x="16" y="663"/>
                </a:cubicBezTo>
                <a:cubicBezTo>
                  <a:pt x="24" y="626"/>
                  <a:pt x="34" y="589"/>
                  <a:pt x="46" y="554"/>
                </a:cubicBezTo>
                <a:cubicBezTo>
                  <a:pt x="48" y="549"/>
                  <a:pt x="52" y="547"/>
                  <a:pt x="57" y="548"/>
                </a:cubicBezTo>
                <a:cubicBezTo>
                  <a:pt x="61" y="550"/>
                  <a:pt x="64" y="555"/>
                  <a:pt x="62" y="559"/>
                </a:cubicBezTo>
                <a:cubicBezTo>
                  <a:pt x="50" y="594"/>
                  <a:pt x="40" y="631"/>
                  <a:pt x="33" y="667"/>
                </a:cubicBezTo>
                <a:cubicBezTo>
                  <a:pt x="28" y="692"/>
                  <a:pt x="24" y="717"/>
                  <a:pt x="21" y="743"/>
                </a:cubicBezTo>
                <a:cubicBezTo>
                  <a:pt x="21" y="749"/>
                  <a:pt x="20" y="755"/>
                  <a:pt x="20" y="761"/>
                </a:cubicBezTo>
                <a:cubicBezTo>
                  <a:pt x="19" y="766"/>
                  <a:pt x="16" y="769"/>
                  <a:pt x="11" y="769"/>
                </a:cubicBezTo>
                <a:close/>
                <a:moveTo>
                  <a:pt x="1634" y="763"/>
                </a:moveTo>
                <a:cubicBezTo>
                  <a:pt x="1629" y="763"/>
                  <a:pt x="1625" y="760"/>
                  <a:pt x="1625" y="755"/>
                </a:cubicBezTo>
                <a:cubicBezTo>
                  <a:pt x="1625" y="755"/>
                  <a:pt x="1625" y="755"/>
                  <a:pt x="1625" y="755"/>
                </a:cubicBezTo>
                <a:cubicBezTo>
                  <a:pt x="1625" y="753"/>
                  <a:pt x="1626" y="751"/>
                  <a:pt x="1627" y="749"/>
                </a:cubicBezTo>
                <a:cubicBezTo>
                  <a:pt x="1629" y="747"/>
                  <a:pt x="1631" y="746"/>
                  <a:pt x="1633" y="746"/>
                </a:cubicBezTo>
                <a:cubicBezTo>
                  <a:pt x="1638" y="746"/>
                  <a:pt x="1642" y="749"/>
                  <a:pt x="1642" y="754"/>
                </a:cubicBezTo>
                <a:cubicBezTo>
                  <a:pt x="1642" y="754"/>
                  <a:pt x="1642" y="754"/>
                  <a:pt x="1642" y="754"/>
                </a:cubicBezTo>
                <a:cubicBezTo>
                  <a:pt x="1642" y="754"/>
                  <a:pt x="1642" y="754"/>
                  <a:pt x="1642" y="754"/>
                </a:cubicBezTo>
                <a:cubicBezTo>
                  <a:pt x="1642" y="756"/>
                  <a:pt x="1641" y="758"/>
                  <a:pt x="1640" y="760"/>
                </a:cubicBezTo>
                <a:cubicBezTo>
                  <a:pt x="1639" y="762"/>
                  <a:pt x="1637" y="763"/>
                  <a:pt x="1634" y="763"/>
                </a:cubicBezTo>
                <a:cubicBezTo>
                  <a:pt x="1634" y="763"/>
                  <a:pt x="1634" y="763"/>
                  <a:pt x="1634" y="763"/>
                </a:cubicBezTo>
                <a:close/>
                <a:moveTo>
                  <a:pt x="1631" y="735"/>
                </a:moveTo>
                <a:cubicBezTo>
                  <a:pt x="1626" y="735"/>
                  <a:pt x="1623" y="732"/>
                  <a:pt x="1622" y="727"/>
                </a:cubicBezTo>
                <a:cubicBezTo>
                  <a:pt x="1618" y="695"/>
                  <a:pt x="1612" y="662"/>
                  <a:pt x="1605" y="630"/>
                </a:cubicBezTo>
                <a:cubicBezTo>
                  <a:pt x="1603" y="626"/>
                  <a:pt x="1606" y="621"/>
                  <a:pt x="1611" y="620"/>
                </a:cubicBezTo>
                <a:cubicBezTo>
                  <a:pt x="1615" y="619"/>
                  <a:pt x="1620" y="622"/>
                  <a:pt x="1621" y="626"/>
                </a:cubicBezTo>
                <a:cubicBezTo>
                  <a:pt x="1629" y="659"/>
                  <a:pt x="1635" y="692"/>
                  <a:pt x="1639" y="725"/>
                </a:cubicBezTo>
                <a:cubicBezTo>
                  <a:pt x="1640" y="730"/>
                  <a:pt x="1636" y="734"/>
                  <a:pt x="1632" y="735"/>
                </a:cubicBezTo>
                <a:cubicBezTo>
                  <a:pt x="1631" y="735"/>
                  <a:pt x="1631" y="735"/>
                  <a:pt x="1631" y="735"/>
                </a:cubicBezTo>
                <a:close/>
                <a:moveTo>
                  <a:pt x="1592" y="566"/>
                </a:moveTo>
                <a:cubicBezTo>
                  <a:pt x="1588" y="566"/>
                  <a:pt x="1585" y="563"/>
                  <a:pt x="1584" y="560"/>
                </a:cubicBezTo>
                <a:cubicBezTo>
                  <a:pt x="1573" y="530"/>
                  <a:pt x="1561" y="500"/>
                  <a:pt x="1547" y="472"/>
                </a:cubicBezTo>
                <a:cubicBezTo>
                  <a:pt x="1546" y="470"/>
                  <a:pt x="1546" y="468"/>
                  <a:pt x="1547" y="465"/>
                </a:cubicBezTo>
                <a:cubicBezTo>
                  <a:pt x="1548" y="463"/>
                  <a:pt x="1549" y="462"/>
                  <a:pt x="1551" y="461"/>
                </a:cubicBezTo>
                <a:cubicBezTo>
                  <a:pt x="1556" y="459"/>
                  <a:pt x="1561" y="461"/>
                  <a:pt x="1563" y="465"/>
                </a:cubicBezTo>
                <a:cubicBezTo>
                  <a:pt x="1577" y="494"/>
                  <a:pt x="1589" y="524"/>
                  <a:pt x="1600" y="554"/>
                </a:cubicBezTo>
                <a:cubicBezTo>
                  <a:pt x="1601" y="556"/>
                  <a:pt x="1600" y="559"/>
                  <a:pt x="1599" y="561"/>
                </a:cubicBezTo>
                <a:cubicBezTo>
                  <a:pt x="1598" y="563"/>
                  <a:pt x="1597" y="564"/>
                  <a:pt x="1595" y="565"/>
                </a:cubicBezTo>
                <a:cubicBezTo>
                  <a:pt x="1594" y="565"/>
                  <a:pt x="1593" y="566"/>
                  <a:pt x="1592" y="566"/>
                </a:cubicBezTo>
                <a:close/>
                <a:moveTo>
                  <a:pt x="64" y="538"/>
                </a:moveTo>
                <a:cubicBezTo>
                  <a:pt x="64" y="538"/>
                  <a:pt x="64" y="538"/>
                  <a:pt x="64" y="538"/>
                </a:cubicBezTo>
                <a:cubicBezTo>
                  <a:pt x="64" y="538"/>
                  <a:pt x="64" y="538"/>
                  <a:pt x="64" y="538"/>
                </a:cubicBezTo>
                <a:cubicBezTo>
                  <a:pt x="63" y="538"/>
                  <a:pt x="62" y="538"/>
                  <a:pt x="61" y="538"/>
                </a:cubicBezTo>
                <a:cubicBezTo>
                  <a:pt x="56" y="536"/>
                  <a:pt x="54" y="531"/>
                  <a:pt x="56" y="527"/>
                </a:cubicBezTo>
                <a:cubicBezTo>
                  <a:pt x="58" y="522"/>
                  <a:pt x="63" y="520"/>
                  <a:pt x="67" y="522"/>
                </a:cubicBezTo>
                <a:cubicBezTo>
                  <a:pt x="71" y="524"/>
                  <a:pt x="73" y="528"/>
                  <a:pt x="72" y="533"/>
                </a:cubicBezTo>
                <a:cubicBezTo>
                  <a:pt x="72" y="533"/>
                  <a:pt x="72" y="533"/>
                  <a:pt x="72" y="533"/>
                </a:cubicBezTo>
                <a:cubicBezTo>
                  <a:pt x="70" y="536"/>
                  <a:pt x="67" y="538"/>
                  <a:pt x="64" y="538"/>
                </a:cubicBezTo>
                <a:close/>
                <a:moveTo>
                  <a:pt x="74" y="512"/>
                </a:moveTo>
                <a:cubicBezTo>
                  <a:pt x="73" y="512"/>
                  <a:pt x="72" y="512"/>
                  <a:pt x="71" y="511"/>
                </a:cubicBezTo>
                <a:cubicBezTo>
                  <a:pt x="69" y="510"/>
                  <a:pt x="67" y="509"/>
                  <a:pt x="67" y="507"/>
                </a:cubicBezTo>
                <a:cubicBezTo>
                  <a:pt x="66" y="505"/>
                  <a:pt x="66" y="502"/>
                  <a:pt x="67" y="500"/>
                </a:cubicBezTo>
                <a:cubicBezTo>
                  <a:pt x="76" y="479"/>
                  <a:pt x="86" y="458"/>
                  <a:pt x="96" y="438"/>
                </a:cubicBezTo>
                <a:cubicBezTo>
                  <a:pt x="101" y="430"/>
                  <a:pt x="105" y="421"/>
                  <a:pt x="110" y="413"/>
                </a:cubicBezTo>
                <a:cubicBezTo>
                  <a:pt x="129" y="380"/>
                  <a:pt x="150" y="349"/>
                  <a:pt x="174" y="318"/>
                </a:cubicBezTo>
                <a:cubicBezTo>
                  <a:pt x="176" y="315"/>
                  <a:pt x="182" y="314"/>
                  <a:pt x="185" y="317"/>
                </a:cubicBezTo>
                <a:cubicBezTo>
                  <a:pt x="189" y="320"/>
                  <a:pt x="190" y="325"/>
                  <a:pt x="187" y="329"/>
                </a:cubicBezTo>
                <a:cubicBezTo>
                  <a:pt x="164" y="358"/>
                  <a:pt x="143" y="390"/>
                  <a:pt x="125" y="422"/>
                </a:cubicBezTo>
                <a:cubicBezTo>
                  <a:pt x="120" y="430"/>
                  <a:pt x="116" y="438"/>
                  <a:pt x="111" y="446"/>
                </a:cubicBezTo>
                <a:cubicBezTo>
                  <a:pt x="101" y="466"/>
                  <a:pt x="91" y="486"/>
                  <a:pt x="82" y="507"/>
                </a:cubicBezTo>
                <a:cubicBezTo>
                  <a:pt x="81" y="510"/>
                  <a:pt x="78" y="512"/>
                  <a:pt x="74" y="512"/>
                </a:cubicBezTo>
                <a:close/>
                <a:moveTo>
                  <a:pt x="1542" y="451"/>
                </a:moveTo>
                <a:cubicBezTo>
                  <a:pt x="1539" y="451"/>
                  <a:pt x="1536" y="450"/>
                  <a:pt x="1535" y="447"/>
                </a:cubicBezTo>
                <a:cubicBezTo>
                  <a:pt x="1533" y="443"/>
                  <a:pt x="1534" y="438"/>
                  <a:pt x="1538" y="436"/>
                </a:cubicBezTo>
                <a:cubicBezTo>
                  <a:pt x="1542" y="433"/>
                  <a:pt x="1548" y="435"/>
                  <a:pt x="1550" y="439"/>
                </a:cubicBezTo>
                <a:cubicBezTo>
                  <a:pt x="1551" y="441"/>
                  <a:pt x="1551" y="443"/>
                  <a:pt x="1550" y="446"/>
                </a:cubicBezTo>
                <a:cubicBezTo>
                  <a:pt x="1550" y="448"/>
                  <a:pt x="1548" y="449"/>
                  <a:pt x="1546" y="451"/>
                </a:cubicBezTo>
                <a:cubicBezTo>
                  <a:pt x="1545" y="451"/>
                  <a:pt x="1544" y="451"/>
                  <a:pt x="1542" y="451"/>
                </a:cubicBezTo>
                <a:close/>
                <a:moveTo>
                  <a:pt x="1529" y="427"/>
                </a:moveTo>
                <a:cubicBezTo>
                  <a:pt x="1526" y="427"/>
                  <a:pt x="1523" y="425"/>
                  <a:pt x="1521" y="422"/>
                </a:cubicBezTo>
                <a:cubicBezTo>
                  <a:pt x="1503" y="390"/>
                  <a:pt x="1482" y="359"/>
                  <a:pt x="1459" y="329"/>
                </a:cubicBezTo>
                <a:cubicBezTo>
                  <a:pt x="1449" y="317"/>
                  <a:pt x="1439" y="304"/>
                  <a:pt x="1428" y="292"/>
                </a:cubicBezTo>
                <a:cubicBezTo>
                  <a:pt x="1418" y="280"/>
                  <a:pt x="1407" y="269"/>
                  <a:pt x="1397" y="258"/>
                </a:cubicBezTo>
                <a:cubicBezTo>
                  <a:pt x="1393" y="255"/>
                  <a:pt x="1393" y="249"/>
                  <a:pt x="1397" y="246"/>
                </a:cubicBezTo>
                <a:cubicBezTo>
                  <a:pt x="1400" y="243"/>
                  <a:pt x="1405" y="243"/>
                  <a:pt x="1409" y="246"/>
                </a:cubicBezTo>
                <a:cubicBezTo>
                  <a:pt x="1420" y="257"/>
                  <a:pt x="1431" y="269"/>
                  <a:pt x="1441" y="281"/>
                </a:cubicBezTo>
                <a:cubicBezTo>
                  <a:pt x="1452" y="293"/>
                  <a:pt x="1462" y="306"/>
                  <a:pt x="1473" y="319"/>
                </a:cubicBezTo>
                <a:cubicBezTo>
                  <a:pt x="1496" y="349"/>
                  <a:pt x="1517" y="381"/>
                  <a:pt x="1536" y="414"/>
                </a:cubicBezTo>
                <a:cubicBezTo>
                  <a:pt x="1538" y="418"/>
                  <a:pt x="1537" y="423"/>
                  <a:pt x="1533" y="426"/>
                </a:cubicBezTo>
                <a:cubicBezTo>
                  <a:pt x="1532" y="426"/>
                  <a:pt x="1530" y="427"/>
                  <a:pt x="1529" y="427"/>
                </a:cubicBezTo>
                <a:close/>
                <a:moveTo>
                  <a:pt x="198" y="310"/>
                </a:moveTo>
                <a:cubicBezTo>
                  <a:pt x="196" y="310"/>
                  <a:pt x="194" y="309"/>
                  <a:pt x="193" y="308"/>
                </a:cubicBezTo>
                <a:cubicBezTo>
                  <a:pt x="191" y="307"/>
                  <a:pt x="190" y="305"/>
                  <a:pt x="190" y="302"/>
                </a:cubicBezTo>
                <a:cubicBezTo>
                  <a:pt x="189" y="300"/>
                  <a:pt x="190" y="298"/>
                  <a:pt x="191" y="296"/>
                </a:cubicBezTo>
                <a:cubicBezTo>
                  <a:pt x="194" y="293"/>
                  <a:pt x="200" y="292"/>
                  <a:pt x="203" y="295"/>
                </a:cubicBezTo>
                <a:cubicBezTo>
                  <a:pt x="207" y="298"/>
                  <a:pt x="208" y="303"/>
                  <a:pt x="205" y="307"/>
                </a:cubicBezTo>
                <a:cubicBezTo>
                  <a:pt x="204" y="307"/>
                  <a:pt x="204" y="307"/>
                  <a:pt x="204" y="307"/>
                </a:cubicBezTo>
                <a:cubicBezTo>
                  <a:pt x="203" y="309"/>
                  <a:pt x="200" y="310"/>
                  <a:pt x="198" y="310"/>
                </a:cubicBezTo>
                <a:close/>
                <a:moveTo>
                  <a:pt x="216" y="289"/>
                </a:moveTo>
                <a:cubicBezTo>
                  <a:pt x="214" y="289"/>
                  <a:pt x="212" y="288"/>
                  <a:pt x="211" y="287"/>
                </a:cubicBezTo>
                <a:cubicBezTo>
                  <a:pt x="209" y="285"/>
                  <a:pt x="208" y="283"/>
                  <a:pt x="208" y="281"/>
                </a:cubicBezTo>
                <a:cubicBezTo>
                  <a:pt x="208" y="278"/>
                  <a:pt x="209" y="276"/>
                  <a:pt x="210" y="275"/>
                </a:cubicBezTo>
                <a:cubicBezTo>
                  <a:pt x="232" y="250"/>
                  <a:pt x="255" y="227"/>
                  <a:pt x="279" y="206"/>
                </a:cubicBezTo>
                <a:cubicBezTo>
                  <a:pt x="284" y="201"/>
                  <a:pt x="290" y="197"/>
                  <a:pt x="295" y="192"/>
                </a:cubicBezTo>
                <a:cubicBezTo>
                  <a:pt x="319" y="172"/>
                  <a:pt x="344" y="154"/>
                  <a:pt x="370" y="137"/>
                </a:cubicBezTo>
                <a:cubicBezTo>
                  <a:pt x="370" y="137"/>
                  <a:pt x="370" y="137"/>
                  <a:pt x="370" y="137"/>
                </a:cubicBezTo>
                <a:cubicBezTo>
                  <a:pt x="374" y="134"/>
                  <a:pt x="379" y="135"/>
                  <a:pt x="381" y="139"/>
                </a:cubicBezTo>
                <a:cubicBezTo>
                  <a:pt x="383" y="141"/>
                  <a:pt x="383" y="143"/>
                  <a:pt x="383" y="145"/>
                </a:cubicBezTo>
                <a:cubicBezTo>
                  <a:pt x="382" y="148"/>
                  <a:pt x="381" y="150"/>
                  <a:pt x="379" y="151"/>
                </a:cubicBezTo>
                <a:cubicBezTo>
                  <a:pt x="354" y="168"/>
                  <a:pt x="329" y="186"/>
                  <a:pt x="306" y="205"/>
                </a:cubicBezTo>
                <a:cubicBezTo>
                  <a:pt x="301" y="210"/>
                  <a:pt x="295" y="214"/>
                  <a:pt x="290" y="219"/>
                </a:cubicBezTo>
                <a:cubicBezTo>
                  <a:pt x="267" y="240"/>
                  <a:pt x="244" y="262"/>
                  <a:pt x="223" y="286"/>
                </a:cubicBezTo>
                <a:cubicBezTo>
                  <a:pt x="221" y="288"/>
                  <a:pt x="219" y="289"/>
                  <a:pt x="216" y="289"/>
                </a:cubicBezTo>
                <a:close/>
                <a:moveTo>
                  <a:pt x="1382" y="241"/>
                </a:moveTo>
                <a:cubicBezTo>
                  <a:pt x="1380" y="241"/>
                  <a:pt x="1378" y="240"/>
                  <a:pt x="1377" y="238"/>
                </a:cubicBezTo>
                <a:cubicBezTo>
                  <a:pt x="1375" y="237"/>
                  <a:pt x="1374" y="235"/>
                  <a:pt x="1374" y="232"/>
                </a:cubicBezTo>
                <a:cubicBezTo>
                  <a:pt x="1374" y="230"/>
                  <a:pt x="1375" y="228"/>
                  <a:pt x="1376" y="226"/>
                </a:cubicBezTo>
                <a:cubicBezTo>
                  <a:pt x="1379" y="223"/>
                  <a:pt x="1385" y="223"/>
                  <a:pt x="1388" y="226"/>
                </a:cubicBezTo>
                <a:cubicBezTo>
                  <a:pt x="1390" y="228"/>
                  <a:pt x="1391" y="230"/>
                  <a:pt x="1391" y="232"/>
                </a:cubicBezTo>
                <a:cubicBezTo>
                  <a:pt x="1391" y="234"/>
                  <a:pt x="1390" y="236"/>
                  <a:pt x="1389" y="238"/>
                </a:cubicBezTo>
                <a:cubicBezTo>
                  <a:pt x="1387" y="240"/>
                  <a:pt x="1385" y="241"/>
                  <a:pt x="1382" y="241"/>
                </a:cubicBezTo>
                <a:close/>
                <a:moveTo>
                  <a:pt x="1361" y="222"/>
                </a:moveTo>
                <a:cubicBezTo>
                  <a:pt x="1359" y="222"/>
                  <a:pt x="1357" y="221"/>
                  <a:pt x="1356" y="219"/>
                </a:cubicBezTo>
                <a:cubicBezTo>
                  <a:pt x="1328" y="195"/>
                  <a:pt x="1298" y="172"/>
                  <a:pt x="1267" y="151"/>
                </a:cubicBezTo>
                <a:cubicBezTo>
                  <a:pt x="1241" y="134"/>
                  <a:pt x="1213" y="118"/>
                  <a:pt x="1185" y="104"/>
                </a:cubicBezTo>
                <a:cubicBezTo>
                  <a:pt x="1183" y="103"/>
                  <a:pt x="1181" y="101"/>
                  <a:pt x="1180" y="99"/>
                </a:cubicBezTo>
                <a:cubicBezTo>
                  <a:pt x="1180" y="97"/>
                  <a:pt x="1180" y="94"/>
                  <a:pt x="1181" y="92"/>
                </a:cubicBezTo>
                <a:cubicBezTo>
                  <a:pt x="1183" y="88"/>
                  <a:pt x="1188" y="87"/>
                  <a:pt x="1192" y="89"/>
                </a:cubicBezTo>
                <a:cubicBezTo>
                  <a:pt x="1221" y="103"/>
                  <a:pt x="1249" y="119"/>
                  <a:pt x="1276" y="137"/>
                </a:cubicBezTo>
                <a:cubicBezTo>
                  <a:pt x="1308" y="158"/>
                  <a:pt x="1339" y="182"/>
                  <a:pt x="1367" y="207"/>
                </a:cubicBezTo>
                <a:cubicBezTo>
                  <a:pt x="1367" y="207"/>
                  <a:pt x="1367" y="207"/>
                  <a:pt x="1367" y="207"/>
                </a:cubicBezTo>
                <a:cubicBezTo>
                  <a:pt x="1371" y="210"/>
                  <a:pt x="1371" y="215"/>
                  <a:pt x="1368" y="219"/>
                </a:cubicBezTo>
                <a:cubicBezTo>
                  <a:pt x="1366" y="221"/>
                  <a:pt x="1364" y="222"/>
                  <a:pt x="1361" y="222"/>
                </a:cubicBezTo>
                <a:close/>
                <a:moveTo>
                  <a:pt x="398" y="137"/>
                </a:moveTo>
                <a:cubicBezTo>
                  <a:pt x="395" y="137"/>
                  <a:pt x="393" y="136"/>
                  <a:pt x="391" y="133"/>
                </a:cubicBezTo>
                <a:cubicBezTo>
                  <a:pt x="390" y="131"/>
                  <a:pt x="390" y="129"/>
                  <a:pt x="390" y="127"/>
                </a:cubicBezTo>
                <a:cubicBezTo>
                  <a:pt x="391" y="124"/>
                  <a:pt x="392" y="123"/>
                  <a:pt x="394" y="121"/>
                </a:cubicBezTo>
                <a:cubicBezTo>
                  <a:pt x="398" y="119"/>
                  <a:pt x="403" y="120"/>
                  <a:pt x="406" y="124"/>
                </a:cubicBezTo>
                <a:cubicBezTo>
                  <a:pt x="408" y="128"/>
                  <a:pt x="407" y="133"/>
                  <a:pt x="403" y="136"/>
                </a:cubicBezTo>
                <a:cubicBezTo>
                  <a:pt x="401" y="137"/>
                  <a:pt x="400" y="137"/>
                  <a:pt x="398" y="137"/>
                </a:cubicBezTo>
                <a:close/>
                <a:moveTo>
                  <a:pt x="423" y="123"/>
                </a:moveTo>
                <a:cubicBezTo>
                  <a:pt x="423" y="123"/>
                  <a:pt x="423" y="123"/>
                  <a:pt x="423" y="123"/>
                </a:cubicBezTo>
                <a:cubicBezTo>
                  <a:pt x="420" y="123"/>
                  <a:pt x="417" y="121"/>
                  <a:pt x="415" y="118"/>
                </a:cubicBezTo>
                <a:cubicBezTo>
                  <a:pt x="413" y="114"/>
                  <a:pt x="414" y="109"/>
                  <a:pt x="419" y="107"/>
                </a:cubicBezTo>
                <a:cubicBezTo>
                  <a:pt x="447" y="91"/>
                  <a:pt x="476" y="77"/>
                  <a:pt x="506" y="64"/>
                </a:cubicBezTo>
                <a:cubicBezTo>
                  <a:pt x="528" y="55"/>
                  <a:pt x="550" y="47"/>
                  <a:pt x="572" y="40"/>
                </a:cubicBezTo>
                <a:cubicBezTo>
                  <a:pt x="586" y="36"/>
                  <a:pt x="600" y="32"/>
                  <a:pt x="614" y="28"/>
                </a:cubicBezTo>
                <a:cubicBezTo>
                  <a:pt x="619" y="27"/>
                  <a:pt x="623" y="29"/>
                  <a:pt x="624" y="34"/>
                </a:cubicBezTo>
                <a:cubicBezTo>
                  <a:pt x="625" y="36"/>
                  <a:pt x="625" y="38"/>
                  <a:pt x="624" y="40"/>
                </a:cubicBezTo>
                <a:cubicBezTo>
                  <a:pt x="622" y="42"/>
                  <a:pt x="621" y="44"/>
                  <a:pt x="618" y="44"/>
                </a:cubicBezTo>
                <a:cubicBezTo>
                  <a:pt x="605" y="48"/>
                  <a:pt x="591" y="52"/>
                  <a:pt x="577" y="56"/>
                </a:cubicBezTo>
                <a:cubicBezTo>
                  <a:pt x="555" y="63"/>
                  <a:pt x="534" y="71"/>
                  <a:pt x="512" y="80"/>
                </a:cubicBezTo>
                <a:cubicBezTo>
                  <a:pt x="483" y="92"/>
                  <a:pt x="454" y="106"/>
                  <a:pt x="427" y="122"/>
                </a:cubicBezTo>
                <a:cubicBezTo>
                  <a:pt x="426" y="122"/>
                  <a:pt x="424" y="123"/>
                  <a:pt x="423" y="123"/>
                </a:cubicBezTo>
                <a:close/>
                <a:moveTo>
                  <a:pt x="1163" y="92"/>
                </a:moveTo>
                <a:cubicBezTo>
                  <a:pt x="1162" y="92"/>
                  <a:pt x="1161" y="92"/>
                  <a:pt x="1160" y="92"/>
                </a:cubicBezTo>
                <a:cubicBezTo>
                  <a:pt x="1157" y="91"/>
                  <a:pt x="1156" y="89"/>
                  <a:pt x="1155" y="87"/>
                </a:cubicBezTo>
                <a:cubicBezTo>
                  <a:pt x="1154" y="85"/>
                  <a:pt x="1154" y="82"/>
                  <a:pt x="1155" y="80"/>
                </a:cubicBezTo>
                <a:cubicBezTo>
                  <a:pt x="1157" y="76"/>
                  <a:pt x="1162" y="74"/>
                  <a:pt x="1167" y="76"/>
                </a:cubicBezTo>
                <a:cubicBezTo>
                  <a:pt x="1171" y="78"/>
                  <a:pt x="1173" y="83"/>
                  <a:pt x="1171" y="87"/>
                </a:cubicBezTo>
                <a:cubicBezTo>
                  <a:pt x="1169" y="90"/>
                  <a:pt x="1166" y="92"/>
                  <a:pt x="1163" y="92"/>
                </a:cubicBezTo>
                <a:close/>
                <a:moveTo>
                  <a:pt x="1137" y="81"/>
                </a:moveTo>
                <a:cubicBezTo>
                  <a:pt x="1136" y="81"/>
                  <a:pt x="1135" y="81"/>
                  <a:pt x="1134" y="80"/>
                </a:cubicBezTo>
                <a:cubicBezTo>
                  <a:pt x="1100" y="66"/>
                  <a:pt x="1064" y="54"/>
                  <a:pt x="1028" y="44"/>
                </a:cubicBezTo>
                <a:cubicBezTo>
                  <a:pt x="1028" y="44"/>
                  <a:pt x="1028" y="44"/>
                  <a:pt x="1028" y="44"/>
                </a:cubicBezTo>
                <a:cubicBezTo>
                  <a:pt x="997" y="36"/>
                  <a:pt x="966" y="30"/>
                  <a:pt x="935" y="25"/>
                </a:cubicBezTo>
                <a:cubicBezTo>
                  <a:pt x="933" y="25"/>
                  <a:pt x="931" y="24"/>
                  <a:pt x="929" y="22"/>
                </a:cubicBezTo>
                <a:cubicBezTo>
                  <a:pt x="928" y="20"/>
                  <a:pt x="927" y="18"/>
                  <a:pt x="928" y="16"/>
                </a:cubicBezTo>
                <a:cubicBezTo>
                  <a:pt x="928" y="11"/>
                  <a:pt x="933" y="8"/>
                  <a:pt x="937" y="9"/>
                </a:cubicBezTo>
                <a:cubicBezTo>
                  <a:pt x="969" y="13"/>
                  <a:pt x="1001" y="20"/>
                  <a:pt x="1032" y="28"/>
                </a:cubicBezTo>
                <a:cubicBezTo>
                  <a:pt x="1069" y="38"/>
                  <a:pt x="1105" y="50"/>
                  <a:pt x="1140" y="65"/>
                </a:cubicBezTo>
                <a:cubicBezTo>
                  <a:pt x="1145" y="66"/>
                  <a:pt x="1147" y="71"/>
                  <a:pt x="1145" y="76"/>
                </a:cubicBezTo>
                <a:cubicBezTo>
                  <a:pt x="1144" y="79"/>
                  <a:pt x="1141" y="81"/>
                  <a:pt x="1137" y="81"/>
                </a:cubicBezTo>
                <a:close/>
                <a:moveTo>
                  <a:pt x="644" y="38"/>
                </a:moveTo>
                <a:cubicBezTo>
                  <a:pt x="640" y="38"/>
                  <a:pt x="636" y="35"/>
                  <a:pt x="635" y="31"/>
                </a:cubicBezTo>
                <a:cubicBezTo>
                  <a:pt x="634" y="27"/>
                  <a:pt x="637" y="22"/>
                  <a:pt x="642" y="21"/>
                </a:cubicBezTo>
                <a:cubicBezTo>
                  <a:pt x="646" y="20"/>
                  <a:pt x="651" y="23"/>
                  <a:pt x="652" y="27"/>
                </a:cubicBezTo>
                <a:cubicBezTo>
                  <a:pt x="653" y="32"/>
                  <a:pt x="650" y="37"/>
                  <a:pt x="646" y="38"/>
                </a:cubicBezTo>
                <a:cubicBezTo>
                  <a:pt x="645" y="38"/>
                  <a:pt x="644" y="38"/>
                  <a:pt x="644" y="38"/>
                </a:cubicBezTo>
                <a:close/>
                <a:moveTo>
                  <a:pt x="671" y="32"/>
                </a:moveTo>
                <a:cubicBezTo>
                  <a:pt x="667" y="32"/>
                  <a:pt x="664" y="29"/>
                  <a:pt x="663" y="25"/>
                </a:cubicBezTo>
                <a:cubicBezTo>
                  <a:pt x="663" y="23"/>
                  <a:pt x="663" y="21"/>
                  <a:pt x="664" y="19"/>
                </a:cubicBezTo>
                <a:cubicBezTo>
                  <a:pt x="666" y="17"/>
                  <a:pt x="668" y="16"/>
                  <a:pt x="670" y="15"/>
                </a:cubicBezTo>
                <a:cubicBezTo>
                  <a:pt x="702" y="9"/>
                  <a:pt x="734" y="5"/>
                  <a:pt x="766" y="3"/>
                </a:cubicBezTo>
                <a:cubicBezTo>
                  <a:pt x="766" y="3"/>
                  <a:pt x="766" y="3"/>
                  <a:pt x="766" y="3"/>
                </a:cubicBezTo>
                <a:cubicBezTo>
                  <a:pt x="804" y="0"/>
                  <a:pt x="843" y="0"/>
                  <a:pt x="880" y="3"/>
                </a:cubicBezTo>
                <a:cubicBezTo>
                  <a:pt x="885" y="3"/>
                  <a:pt x="888" y="7"/>
                  <a:pt x="888" y="12"/>
                </a:cubicBezTo>
                <a:cubicBezTo>
                  <a:pt x="888" y="16"/>
                  <a:pt x="884" y="20"/>
                  <a:pt x="879" y="20"/>
                </a:cubicBezTo>
                <a:cubicBezTo>
                  <a:pt x="842" y="17"/>
                  <a:pt x="804" y="17"/>
                  <a:pt x="767" y="20"/>
                </a:cubicBezTo>
                <a:cubicBezTo>
                  <a:pt x="767" y="20"/>
                  <a:pt x="767" y="20"/>
                  <a:pt x="767" y="20"/>
                </a:cubicBezTo>
                <a:cubicBezTo>
                  <a:pt x="736" y="22"/>
                  <a:pt x="704" y="26"/>
                  <a:pt x="673" y="32"/>
                </a:cubicBezTo>
                <a:cubicBezTo>
                  <a:pt x="672" y="32"/>
                  <a:pt x="672" y="32"/>
                  <a:pt x="671" y="32"/>
                </a:cubicBezTo>
                <a:close/>
                <a:moveTo>
                  <a:pt x="908" y="22"/>
                </a:moveTo>
                <a:cubicBezTo>
                  <a:pt x="908" y="22"/>
                  <a:pt x="907" y="22"/>
                  <a:pt x="907" y="22"/>
                </a:cubicBezTo>
                <a:cubicBezTo>
                  <a:pt x="905" y="22"/>
                  <a:pt x="903" y="21"/>
                  <a:pt x="901" y="19"/>
                </a:cubicBezTo>
                <a:cubicBezTo>
                  <a:pt x="900" y="17"/>
                  <a:pt x="899" y="15"/>
                  <a:pt x="899" y="13"/>
                </a:cubicBezTo>
                <a:cubicBezTo>
                  <a:pt x="900" y="8"/>
                  <a:pt x="904" y="5"/>
                  <a:pt x="909" y="5"/>
                </a:cubicBezTo>
                <a:cubicBezTo>
                  <a:pt x="913" y="6"/>
                  <a:pt x="917" y="10"/>
                  <a:pt x="916" y="14"/>
                </a:cubicBezTo>
                <a:cubicBezTo>
                  <a:pt x="916" y="19"/>
                  <a:pt x="912" y="22"/>
                  <a:pt x="908" y="22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55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09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663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217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2771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326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988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43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69544460-1F5F-4C50-90EC-A76712FD266A}"/>
              </a:ext>
            </a:extLst>
          </p:cNvPr>
          <p:cNvSpPr>
            <a:spLocks noEditPoints="1"/>
          </p:cNvSpPr>
          <p:nvPr/>
        </p:nvSpPr>
        <p:spPr bwMode="auto">
          <a:xfrm>
            <a:off x="4849182" y="2181387"/>
            <a:ext cx="2497606" cy="2496812"/>
          </a:xfrm>
          <a:custGeom>
            <a:avLst/>
            <a:gdLst>
              <a:gd name="T0" fmla="*/ 922 w 1572"/>
              <a:gd name="T1" fmla="*/ 1542 h 1571"/>
              <a:gd name="T2" fmla="*/ 1160 w 1572"/>
              <a:gd name="T3" fmla="*/ 1467 h 1571"/>
              <a:gd name="T4" fmla="*/ 925 w 1572"/>
              <a:gd name="T5" fmla="*/ 1559 h 1571"/>
              <a:gd name="T6" fmla="*/ 743 w 1572"/>
              <a:gd name="T7" fmla="*/ 1570 h 1571"/>
              <a:gd name="T8" fmla="*/ 744 w 1572"/>
              <a:gd name="T9" fmla="*/ 1553 h 1571"/>
              <a:gd name="T10" fmla="*/ 680 w 1572"/>
              <a:gd name="T11" fmla="*/ 1564 h 1571"/>
              <a:gd name="T12" fmla="*/ 342 w 1572"/>
              <a:gd name="T13" fmla="*/ 1434 h 1571"/>
              <a:gd name="T14" fmla="*/ 453 w 1572"/>
              <a:gd name="T15" fmla="*/ 1479 h 1571"/>
              <a:gd name="T16" fmla="*/ 681 w 1572"/>
              <a:gd name="T17" fmla="*/ 1564 h 1571"/>
              <a:gd name="T18" fmla="*/ 1201 w 1572"/>
              <a:gd name="T19" fmla="*/ 1433 h 1571"/>
              <a:gd name="T20" fmla="*/ 1187 w 1572"/>
              <a:gd name="T21" fmla="*/ 1460 h 1571"/>
              <a:gd name="T22" fmla="*/ 1304 w 1572"/>
              <a:gd name="T23" fmla="*/ 1353 h 1571"/>
              <a:gd name="T24" fmla="*/ 1257 w 1572"/>
              <a:gd name="T25" fmla="*/ 1412 h 1571"/>
              <a:gd name="T26" fmla="*/ 273 w 1572"/>
              <a:gd name="T27" fmla="*/ 1370 h 1571"/>
              <a:gd name="T28" fmla="*/ 297 w 1572"/>
              <a:gd name="T29" fmla="*/ 1398 h 1571"/>
              <a:gd name="T30" fmla="*/ 95 w 1572"/>
              <a:gd name="T31" fmla="*/ 1161 h 1571"/>
              <a:gd name="T32" fmla="*/ 51 w 1572"/>
              <a:gd name="T33" fmla="*/ 1040 h 1571"/>
              <a:gd name="T34" fmla="*/ 110 w 1572"/>
              <a:gd name="T35" fmla="*/ 1153 h 1571"/>
              <a:gd name="T36" fmla="*/ 250 w 1572"/>
              <a:gd name="T37" fmla="*/ 1357 h 1571"/>
              <a:gd name="T38" fmla="*/ 1486 w 1572"/>
              <a:gd name="T39" fmla="*/ 1104 h 1571"/>
              <a:gd name="T40" fmla="*/ 1360 w 1572"/>
              <a:gd name="T41" fmla="*/ 1318 h 1571"/>
              <a:gd name="T42" fmla="*/ 1507 w 1572"/>
              <a:gd name="T43" fmla="*/ 1051 h 1571"/>
              <a:gd name="T44" fmla="*/ 1523 w 1572"/>
              <a:gd name="T45" fmla="*/ 1057 h 1571"/>
              <a:gd name="T46" fmla="*/ 1534 w 1572"/>
              <a:gd name="T47" fmla="*/ 999 h 1571"/>
              <a:gd name="T48" fmla="*/ 1555 w 1572"/>
              <a:gd name="T49" fmla="*/ 785 h 1571"/>
              <a:gd name="T50" fmla="*/ 1556 w 1572"/>
              <a:gd name="T51" fmla="*/ 630 h 1571"/>
              <a:gd name="T52" fmla="*/ 1567 w 1572"/>
              <a:gd name="T53" fmla="*/ 875 h 1571"/>
              <a:gd name="T54" fmla="*/ 27 w 1572"/>
              <a:gd name="T55" fmla="*/ 991 h 1571"/>
              <a:gd name="T56" fmla="*/ 43 w 1572"/>
              <a:gd name="T57" fmla="*/ 987 h 1571"/>
              <a:gd name="T58" fmla="*/ 13 w 1572"/>
              <a:gd name="T59" fmla="*/ 930 h 1571"/>
              <a:gd name="T60" fmla="*/ 6 w 1572"/>
              <a:gd name="T61" fmla="*/ 685 h 1571"/>
              <a:gd name="T62" fmla="*/ 23 w 1572"/>
              <a:gd name="T63" fmla="*/ 687 h 1571"/>
              <a:gd name="T64" fmla="*/ 30 w 1572"/>
              <a:gd name="T65" fmla="*/ 927 h 1571"/>
              <a:gd name="T66" fmla="*/ 1531 w 1572"/>
              <a:gd name="T67" fmla="*/ 595 h 1571"/>
              <a:gd name="T68" fmla="*/ 1547 w 1572"/>
              <a:gd name="T69" fmla="*/ 591 h 1571"/>
              <a:gd name="T70" fmla="*/ 1506 w 1572"/>
              <a:gd name="T71" fmla="*/ 515 h 1571"/>
              <a:gd name="T72" fmla="*/ 1317 w 1572"/>
              <a:gd name="T73" fmla="*/ 229 h 1571"/>
              <a:gd name="T74" fmla="*/ 1329 w 1572"/>
              <a:gd name="T75" fmla="*/ 217 h 1571"/>
              <a:gd name="T76" fmla="*/ 1522 w 1572"/>
              <a:gd name="T77" fmla="*/ 509 h 1571"/>
              <a:gd name="T78" fmla="*/ 55 w 1572"/>
              <a:gd name="T79" fmla="*/ 519 h 1571"/>
              <a:gd name="T80" fmla="*/ 74 w 1572"/>
              <a:gd name="T81" fmla="*/ 493 h 1571"/>
              <a:gd name="T82" fmla="*/ 79 w 1572"/>
              <a:gd name="T83" fmla="*/ 461 h 1571"/>
              <a:gd name="T84" fmla="*/ 230 w 1572"/>
              <a:gd name="T85" fmla="*/ 229 h 1571"/>
              <a:gd name="T86" fmla="*/ 242 w 1572"/>
              <a:gd name="T87" fmla="*/ 241 h 1571"/>
              <a:gd name="T88" fmla="*/ 82 w 1572"/>
              <a:gd name="T89" fmla="*/ 462 h 1571"/>
              <a:gd name="T90" fmla="*/ 1260 w 1572"/>
              <a:gd name="T91" fmla="*/ 169 h 1571"/>
              <a:gd name="T92" fmla="*/ 1284 w 1572"/>
              <a:gd name="T93" fmla="*/ 197 h 1571"/>
              <a:gd name="T94" fmla="*/ 1109 w 1572"/>
              <a:gd name="T95" fmla="*/ 87 h 1571"/>
              <a:gd name="T96" fmla="*/ 880 w 1572"/>
              <a:gd name="T97" fmla="*/ 5 h 1571"/>
              <a:gd name="T98" fmla="*/ 1221 w 1572"/>
              <a:gd name="T99" fmla="*/ 131 h 1571"/>
              <a:gd name="T100" fmla="*/ 349 w 1572"/>
              <a:gd name="T101" fmla="*/ 141 h 1571"/>
              <a:gd name="T102" fmla="*/ 380 w 1572"/>
              <a:gd name="T103" fmla="*/ 132 h 1571"/>
              <a:gd name="T104" fmla="*/ 402 w 1572"/>
              <a:gd name="T105" fmla="*/ 109 h 1571"/>
              <a:gd name="T106" fmla="*/ 636 w 1572"/>
              <a:gd name="T107" fmla="*/ 14 h 1571"/>
              <a:gd name="T108" fmla="*/ 639 w 1572"/>
              <a:gd name="T109" fmla="*/ 30 h 1571"/>
              <a:gd name="T110" fmla="*/ 410 w 1572"/>
              <a:gd name="T111" fmla="*/ 113 h 1571"/>
              <a:gd name="T112" fmla="*/ 809 w 1572"/>
              <a:gd name="T113" fmla="*/ 8 h 1571"/>
              <a:gd name="T114" fmla="*/ 840 w 1572"/>
              <a:gd name="T115" fmla="*/ 18 h 1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572" h="1571">
                <a:moveTo>
                  <a:pt x="805" y="1571"/>
                </a:moveTo>
                <a:cubicBezTo>
                  <a:pt x="801" y="1571"/>
                  <a:pt x="797" y="1567"/>
                  <a:pt x="797" y="1563"/>
                </a:cubicBezTo>
                <a:cubicBezTo>
                  <a:pt x="797" y="1558"/>
                  <a:pt x="800" y="1554"/>
                  <a:pt x="805" y="1554"/>
                </a:cubicBezTo>
                <a:cubicBezTo>
                  <a:pt x="844" y="1553"/>
                  <a:pt x="883" y="1549"/>
                  <a:pt x="922" y="1542"/>
                </a:cubicBezTo>
                <a:cubicBezTo>
                  <a:pt x="922" y="1542"/>
                  <a:pt x="922" y="1542"/>
                  <a:pt x="922" y="1542"/>
                </a:cubicBezTo>
                <a:cubicBezTo>
                  <a:pt x="966" y="1534"/>
                  <a:pt x="1010" y="1523"/>
                  <a:pt x="1052" y="1507"/>
                </a:cubicBezTo>
                <a:cubicBezTo>
                  <a:pt x="1085" y="1495"/>
                  <a:pt x="1117" y="1480"/>
                  <a:pt x="1148" y="1464"/>
                </a:cubicBezTo>
                <a:cubicBezTo>
                  <a:pt x="1152" y="1462"/>
                  <a:pt x="1158" y="1463"/>
                  <a:pt x="1160" y="1467"/>
                </a:cubicBezTo>
                <a:cubicBezTo>
                  <a:pt x="1162" y="1471"/>
                  <a:pt x="1160" y="1476"/>
                  <a:pt x="1156" y="1479"/>
                </a:cubicBezTo>
                <a:cubicBezTo>
                  <a:pt x="1124" y="1496"/>
                  <a:pt x="1091" y="1511"/>
                  <a:pt x="1057" y="1523"/>
                </a:cubicBezTo>
                <a:cubicBezTo>
                  <a:pt x="1015" y="1539"/>
                  <a:pt x="970" y="1551"/>
                  <a:pt x="925" y="1559"/>
                </a:cubicBezTo>
                <a:cubicBezTo>
                  <a:pt x="925" y="1559"/>
                  <a:pt x="925" y="1559"/>
                  <a:pt x="925" y="1559"/>
                </a:cubicBezTo>
                <a:cubicBezTo>
                  <a:pt x="886" y="1566"/>
                  <a:pt x="845" y="1570"/>
                  <a:pt x="806" y="1571"/>
                </a:cubicBezTo>
                <a:cubicBezTo>
                  <a:pt x="806" y="1571"/>
                  <a:pt x="805" y="1571"/>
                  <a:pt x="805" y="1571"/>
                </a:cubicBezTo>
                <a:close/>
                <a:moveTo>
                  <a:pt x="743" y="1570"/>
                </a:moveTo>
                <a:cubicBezTo>
                  <a:pt x="743" y="1570"/>
                  <a:pt x="743" y="1570"/>
                  <a:pt x="743" y="1570"/>
                </a:cubicBezTo>
                <a:cubicBezTo>
                  <a:pt x="735" y="1570"/>
                  <a:pt x="727" y="1569"/>
                  <a:pt x="720" y="1569"/>
                </a:cubicBezTo>
                <a:cubicBezTo>
                  <a:pt x="715" y="1568"/>
                  <a:pt x="712" y="1564"/>
                  <a:pt x="712" y="1559"/>
                </a:cubicBezTo>
                <a:cubicBezTo>
                  <a:pt x="713" y="1555"/>
                  <a:pt x="717" y="1551"/>
                  <a:pt x="721" y="1552"/>
                </a:cubicBezTo>
                <a:cubicBezTo>
                  <a:pt x="729" y="1552"/>
                  <a:pt x="736" y="1553"/>
                  <a:pt x="744" y="1553"/>
                </a:cubicBezTo>
                <a:cubicBezTo>
                  <a:pt x="748" y="1553"/>
                  <a:pt x="752" y="1557"/>
                  <a:pt x="752" y="1562"/>
                </a:cubicBezTo>
                <a:cubicBezTo>
                  <a:pt x="751" y="1567"/>
                  <a:pt x="748" y="1570"/>
                  <a:pt x="743" y="1570"/>
                </a:cubicBezTo>
                <a:close/>
                <a:moveTo>
                  <a:pt x="681" y="1564"/>
                </a:moveTo>
                <a:cubicBezTo>
                  <a:pt x="681" y="1564"/>
                  <a:pt x="681" y="1564"/>
                  <a:pt x="680" y="1564"/>
                </a:cubicBezTo>
                <a:cubicBezTo>
                  <a:pt x="605" y="1554"/>
                  <a:pt x="533" y="1534"/>
                  <a:pt x="464" y="1503"/>
                </a:cubicBezTo>
                <a:cubicBezTo>
                  <a:pt x="458" y="1500"/>
                  <a:pt x="452" y="1497"/>
                  <a:pt x="446" y="1494"/>
                </a:cubicBezTo>
                <a:cubicBezTo>
                  <a:pt x="446" y="1494"/>
                  <a:pt x="446" y="1494"/>
                  <a:pt x="445" y="1494"/>
                </a:cubicBezTo>
                <a:cubicBezTo>
                  <a:pt x="410" y="1477"/>
                  <a:pt x="375" y="1457"/>
                  <a:pt x="342" y="1434"/>
                </a:cubicBezTo>
                <a:cubicBezTo>
                  <a:pt x="338" y="1431"/>
                  <a:pt x="337" y="1426"/>
                  <a:pt x="339" y="1422"/>
                </a:cubicBezTo>
                <a:cubicBezTo>
                  <a:pt x="342" y="1418"/>
                  <a:pt x="347" y="1417"/>
                  <a:pt x="351" y="1420"/>
                </a:cubicBezTo>
                <a:cubicBezTo>
                  <a:pt x="383" y="1442"/>
                  <a:pt x="418" y="1462"/>
                  <a:pt x="453" y="1479"/>
                </a:cubicBezTo>
                <a:cubicBezTo>
                  <a:pt x="453" y="1479"/>
                  <a:pt x="453" y="1479"/>
                  <a:pt x="453" y="1479"/>
                </a:cubicBezTo>
                <a:cubicBezTo>
                  <a:pt x="459" y="1482"/>
                  <a:pt x="465" y="1485"/>
                  <a:pt x="471" y="1487"/>
                </a:cubicBezTo>
                <a:cubicBezTo>
                  <a:pt x="538" y="1517"/>
                  <a:pt x="609" y="1538"/>
                  <a:pt x="682" y="1547"/>
                </a:cubicBezTo>
                <a:cubicBezTo>
                  <a:pt x="687" y="1548"/>
                  <a:pt x="690" y="1552"/>
                  <a:pt x="690" y="1557"/>
                </a:cubicBezTo>
                <a:cubicBezTo>
                  <a:pt x="689" y="1561"/>
                  <a:pt x="685" y="1564"/>
                  <a:pt x="681" y="1564"/>
                </a:cubicBezTo>
                <a:close/>
                <a:moveTo>
                  <a:pt x="1187" y="1460"/>
                </a:moveTo>
                <a:cubicBezTo>
                  <a:pt x="1184" y="1460"/>
                  <a:pt x="1181" y="1459"/>
                  <a:pt x="1179" y="1456"/>
                </a:cubicBezTo>
                <a:cubicBezTo>
                  <a:pt x="1177" y="1452"/>
                  <a:pt x="1178" y="1447"/>
                  <a:pt x="1182" y="1444"/>
                </a:cubicBezTo>
                <a:cubicBezTo>
                  <a:pt x="1189" y="1441"/>
                  <a:pt x="1195" y="1437"/>
                  <a:pt x="1201" y="1433"/>
                </a:cubicBezTo>
                <a:cubicBezTo>
                  <a:pt x="1205" y="1430"/>
                  <a:pt x="1211" y="1431"/>
                  <a:pt x="1213" y="1435"/>
                </a:cubicBezTo>
                <a:cubicBezTo>
                  <a:pt x="1216" y="1439"/>
                  <a:pt x="1214" y="1444"/>
                  <a:pt x="1211" y="1447"/>
                </a:cubicBezTo>
                <a:cubicBezTo>
                  <a:pt x="1204" y="1451"/>
                  <a:pt x="1198" y="1455"/>
                  <a:pt x="1191" y="1459"/>
                </a:cubicBezTo>
                <a:cubicBezTo>
                  <a:pt x="1190" y="1460"/>
                  <a:pt x="1188" y="1460"/>
                  <a:pt x="1187" y="1460"/>
                </a:cubicBezTo>
                <a:close/>
                <a:moveTo>
                  <a:pt x="1257" y="1412"/>
                </a:moveTo>
                <a:cubicBezTo>
                  <a:pt x="1254" y="1412"/>
                  <a:pt x="1252" y="1411"/>
                  <a:pt x="1250" y="1409"/>
                </a:cubicBezTo>
                <a:cubicBezTo>
                  <a:pt x="1247" y="1405"/>
                  <a:pt x="1248" y="1400"/>
                  <a:pt x="1252" y="1397"/>
                </a:cubicBezTo>
                <a:cubicBezTo>
                  <a:pt x="1270" y="1383"/>
                  <a:pt x="1287" y="1369"/>
                  <a:pt x="1304" y="1353"/>
                </a:cubicBezTo>
                <a:cubicBezTo>
                  <a:pt x="1308" y="1350"/>
                  <a:pt x="1313" y="1351"/>
                  <a:pt x="1316" y="1354"/>
                </a:cubicBezTo>
                <a:cubicBezTo>
                  <a:pt x="1319" y="1357"/>
                  <a:pt x="1319" y="1363"/>
                  <a:pt x="1316" y="1366"/>
                </a:cubicBezTo>
                <a:cubicBezTo>
                  <a:pt x="1298" y="1382"/>
                  <a:pt x="1280" y="1397"/>
                  <a:pt x="1262" y="1411"/>
                </a:cubicBezTo>
                <a:cubicBezTo>
                  <a:pt x="1260" y="1412"/>
                  <a:pt x="1259" y="1412"/>
                  <a:pt x="1257" y="1412"/>
                </a:cubicBezTo>
                <a:close/>
                <a:moveTo>
                  <a:pt x="297" y="1398"/>
                </a:moveTo>
                <a:cubicBezTo>
                  <a:pt x="295" y="1398"/>
                  <a:pt x="293" y="1398"/>
                  <a:pt x="291" y="1396"/>
                </a:cubicBezTo>
                <a:cubicBezTo>
                  <a:pt x="285" y="1392"/>
                  <a:pt x="279" y="1387"/>
                  <a:pt x="274" y="1382"/>
                </a:cubicBezTo>
                <a:cubicBezTo>
                  <a:pt x="270" y="1379"/>
                  <a:pt x="270" y="1373"/>
                  <a:pt x="273" y="1370"/>
                </a:cubicBezTo>
                <a:cubicBezTo>
                  <a:pt x="276" y="1366"/>
                  <a:pt x="281" y="1366"/>
                  <a:pt x="285" y="1369"/>
                </a:cubicBezTo>
                <a:cubicBezTo>
                  <a:pt x="290" y="1374"/>
                  <a:pt x="296" y="1378"/>
                  <a:pt x="302" y="1383"/>
                </a:cubicBezTo>
                <a:cubicBezTo>
                  <a:pt x="306" y="1386"/>
                  <a:pt x="306" y="1392"/>
                  <a:pt x="303" y="1395"/>
                </a:cubicBezTo>
                <a:cubicBezTo>
                  <a:pt x="302" y="1397"/>
                  <a:pt x="299" y="1398"/>
                  <a:pt x="297" y="1398"/>
                </a:cubicBezTo>
                <a:close/>
                <a:moveTo>
                  <a:pt x="250" y="1357"/>
                </a:moveTo>
                <a:cubicBezTo>
                  <a:pt x="248" y="1357"/>
                  <a:pt x="246" y="1356"/>
                  <a:pt x="244" y="1355"/>
                </a:cubicBezTo>
                <a:cubicBezTo>
                  <a:pt x="235" y="1346"/>
                  <a:pt x="226" y="1337"/>
                  <a:pt x="217" y="1328"/>
                </a:cubicBezTo>
                <a:cubicBezTo>
                  <a:pt x="169" y="1278"/>
                  <a:pt x="128" y="1222"/>
                  <a:pt x="95" y="1161"/>
                </a:cubicBezTo>
                <a:cubicBezTo>
                  <a:pt x="95" y="1161"/>
                  <a:pt x="95" y="1161"/>
                  <a:pt x="95" y="1161"/>
                </a:cubicBezTo>
                <a:cubicBezTo>
                  <a:pt x="80" y="1133"/>
                  <a:pt x="66" y="1103"/>
                  <a:pt x="54" y="1074"/>
                </a:cubicBezTo>
                <a:cubicBezTo>
                  <a:pt x="51" y="1066"/>
                  <a:pt x="48" y="1059"/>
                  <a:pt x="46" y="1051"/>
                </a:cubicBezTo>
                <a:cubicBezTo>
                  <a:pt x="44" y="1047"/>
                  <a:pt x="46" y="1042"/>
                  <a:pt x="51" y="1040"/>
                </a:cubicBezTo>
                <a:cubicBezTo>
                  <a:pt x="55" y="1039"/>
                  <a:pt x="60" y="1041"/>
                  <a:pt x="62" y="1046"/>
                </a:cubicBezTo>
                <a:cubicBezTo>
                  <a:pt x="64" y="1053"/>
                  <a:pt x="67" y="1060"/>
                  <a:pt x="70" y="1068"/>
                </a:cubicBezTo>
                <a:cubicBezTo>
                  <a:pt x="81" y="1097"/>
                  <a:pt x="95" y="1125"/>
                  <a:pt x="110" y="1153"/>
                </a:cubicBezTo>
                <a:cubicBezTo>
                  <a:pt x="110" y="1153"/>
                  <a:pt x="110" y="1153"/>
                  <a:pt x="110" y="1153"/>
                </a:cubicBezTo>
                <a:cubicBezTo>
                  <a:pt x="142" y="1212"/>
                  <a:pt x="183" y="1267"/>
                  <a:pt x="230" y="1316"/>
                </a:cubicBezTo>
                <a:cubicBezTo>
                  <a:pt x="238" y="1325"/>
                  <a:pt x="247" y="1334"/>
                  <a:pt x="256" y="1343"/>
                </a:cubicBezTo>
                <a:cubicBezTo>
                  <a:pt x="259" y="1346"/>
                  <a:pt x="259" y="1351"/>
                  <a:pt x="256" y="1355"/>
                </a:cubicBezTo>
                <a:cubicBezTo>
                  <a:pt x="254" y="1356"/>
                  <a:pt x="252" y="1357"/>
                  <a:pt x="250" y="1357"/>
                </a:cubicBezTo>
                <a:close/>
                <a:moveTo>
                  <a:pt x="1360" y="1318"/>
                </a:moveTo>
                <a:cubicBezTo>
                  <a:pt x="1358" y="1318"/>
                  <a:pt x="1356" y="1317"/>
                  <a:pt x="1354" y="1316"/>
                </a:cubicBezTo>
                <a:cubicBezTo>
                  <a:pt x="1351" y="1313"/>
                  <a:pt x="1351" y="1307"/>
                  <a:pt x="1354" y="1304"/>
                </a:cubicBezTo>
                <a:cubicBezTo>
                  <a:pt x="1408" y="1244"/>
                  <a:pt x="1453" y="1177"/>
                  <a:pt x="1486" y="1104"/>
                </a:cubicBezTo>
                <a:cubicBezTo>
                  <a:pt x="1488" y="1100"/>
                  <a:pt x="1493" y="1098"/>
                  <a:pt x="1497" y="1100"/>
                </a:cubicBezTo>
                <a:cubicBezTo>
                  <a:pt x="1501" y="1102"/>
                  <a:pt x="1503" y="1107"/>
                  <a:pt x="1501" y="1111"/>
                </a:cubicBezTo>
                <a:cubicBezTo>
                  <a:pt x="1467" y="1186"/>
                  <a:pt x="1422" y="1254"/>
                  <a:pt x="1366" y="1315"/>
                </a:cubicBezTo>
                <a:cubicBezTo>
                  <a:pt x="1365" y="1317"/>
                  <a:pt x="1362" y="1318"/>
                  <a:pt x="1360" y="1318"/>
                </a:cubicBezTo>
                <a:close/>
                <a:moveTo>
                  <a:pt x="1509" y="1079"/>
                </a:moveTo>
                <a:cubicBezTo>
                  <a:pt x="1508" y="1079"/>
                  <a:pt x="1507" y="1079"/>
                  <a:pt x="1506" y="1079"/>
                </a:cubicBezTo>
                <a:cubicBezTo>
                  <a:pt x="1502" y="1077"/>
                  <a:pt x="1499" y="1072"/>
                  <a:pt x="1501" y="1068"/>
                </a:cubicBezTo>
                <a:cubicBezTo>
                  <a:pt x="1503" y="1062"/>
                  <a:pt x="1505" y="1057"/>
                  <a:pt x="1507" y="1051"/>
                </a:cubicBezTo>
                <a:cubicBezTo>
                  <a:pt x="1509" y="1047"/>
                  <a:pt x="1509" y="1047"/>
                  <a:pt x="1509" y="1047"/>
                </a:cubicBezTo>
                <a:cubicBezTo>
                  <a:pt x="1511" y="1042"/>
                  <a:pt x="1516" y="1040"/>
                  <a:pt x="1520" y="1042"/>
                </a:cubicBezTo>
                <a:cubicBezTo>
                  <a:pt x="1524" y="1043"/>
                  <a:pt x="1527" y="1048"/>
                  <a:pt x="1525" y="1053"/>
                </a:cubicBezTo>
                <a:cubicBezTo>
                  <a:pt x="1523" y="1057"/>
                  <a:pt x="1523" y="1057"/>
                  <a:pt x="1523" y="1057"/>
                </a:cubicBezTo>
                <a:cubicBezTo>
                  <a:pt x="1521" y="1063"/>
                  <a:pt x="1519" y="1068"/>
                  <a:pt x="1517" y="1074"/>
                </a:cubicBezTo>
                <a:cubicBezTo>
                  <a:pt x="1516" y="1077"/>
                  <a:pt x="1512" y="1079"/>
                  <a:pt x="1509" y="1079"/>
                </a:cubicBezTo>
                <a:close/>
                <a:moveTo>
                  <a:pt x="1536" y="999"/>
                </a:moveTo>
                <a:cubicBezTo>
                  <a:pt x="1535" y="999"/>
                  <a:pt x="1534" y="999"/>
                  <a:pt x="1534" y="999"/>
                </a:cubicBezTo>
                <a:cubicBezTo>
                  <a:pt x="1529" y="997"/>
                  <a:pt x="1526" y="993"/>
                  <a:pt x="1528" y="988"/>
                </a:cubicBezTo>
                <a:cubicBezTo>
                  <a:pt x="1538" y="951"/>
                  <a:pt x="1545" y="912"/>
                  <a:pt x="1550" y="873"/>
                </a:cubicBezTo>
                <a:cubicBezTo>
                  <a:pt x="1550" y="873"/>
                  <a:pt x="1550" y="873"/>
                  <a:pt x="1550" y="873"/>
                </a:cubicBezTo>
                <a:cubicBezTo>
                  <a:pt x="1553" y="844"/>
                  <a:pt x="1555" y="814"/>
                  <a:pt x="1555" y="785"/>
                </a:cubicBezTo>
                <a:cubicBezTo>
                  <a:pt x="1555" y="777"/>
                  <a:pt x="1555" y="768"/>
                  <a:pt x="1554" y="759"/>
                </a:cubicBezTo>
                <a:cubicBezTo>
                  <a:pt x="1553" y="717"/>
                  <a:pt x="1548" y="675"/>
                  <a:pt x="1540" y="633"/>
                </a:cubicBezTo>
                <a:cubicBezTo>
                  <a:pt x="1539" y="629"/>
                  <a:pt x="1542" y="624"/>
                  <a:pt x="1546" y="623"/>
                </a:cubicBezTo>
                <a:cubicBezTo>
                  <a:pt x="1551" y="623"/>
                  <a:pt x="1555" y="626"/>
                  <a:pt x="1556" y="630"/>
                </a:cubicBezTo>
                <a:cubicBezTo>
                  <a:pt x="1565" y="672"/>
                  <a:pt x="1570" y="716"/>
                  <a:pt x="1571" y="758"/>
                </a:cubicBezTo>
                <a:cubicBezTo>
                  <a:pt x="1572" y="767"/>
                  <a:pt x="1572" y="776"/>
                  <a:pt x="1572" y="785"/>
                </a:cubicBezTo>
                <a:cubicBezTo>
                  <a:pt x="1572" y="815"/>
                  <a:pt x="1570" y="845"/>
                  <a:pt x="1567" y="875"/>
                </a:cubicBezTo>
                <a:cubicBezTo>
                  <a:pt x="1567" y="875"/>
                  <a:pt x="1567" y="875"/>
                  <a:pt x="1567" y="875"/>
                </a:cubicBezTo>
                <a:cubicBezTo>
                  <a:pt x="1562" y="915"/>
                  <a:pt x="1554" y="954"/>
                  <a:pt x="1544" y="993"/>
                </a:cubicBezTo>
                <a:cubicBezTo>
                  <a:pt x="1543" y="996"/>
                  <a:pt x="1540" y="999"/>
                  <a:pt x="1536" y="999"/>
                </a:cubicBezTo>
                <a:close/>
                <a:moveTo>
                  <a:pt x="35" y="998"/>
                </a:moveTo>
                <a:cubicBezTo>
                  <a:pt x="31" y="998"/>
                  <a:pt x="28" y="995"/>
                  <a:pt x="27" y="991"/>
                </a:cubicBezTo>
                <a:cubicBezTo>
                  <a:pt x="25" y="984"/>
                  <a:pt x="23" y="976"/>
                  <a:pt x="21" y="969"/>
                </a:cubicBezTo>
                <a:cubicBezTo>
                  <a:pt x="20" y="965"/>
                  <a:pt x="23" y="960"/>
                  <a:pt x="28" y="959"/>
                </a:cubicBezTo>
                <a:cubicBezTo>
                  <a:pt x="32" y="958"/>
                  <a:pt x="37" y="961"/>
                  <a:pt x="38" y="965"/>
                </a:cubicBezTo>
                <a:cubicBezTo>
                  <a:pt x="39" y="972"/>
                  <a:pt x="41" y="980"/>
                  <a:pt x="43" y="987"/>
                </a:cubicBezTo>
                <a:cubicBezTo>
                  <a:pt x="44" y="991"/>
                  <a:pt x="42" y="996"/>
                  <a:pt x="37" y="997"/>
                </a:cubicBezTo>
                <a:cubicBezTo>
                  <a:pt x="37" y="997"/>
                  <a:pt x="36" y="998"/>
                  <a:pt x="35" y="998"/>
                </a:cubicBezTo>
                <a:close/>
                <a:moveTo>
                  <a:pt x="21" y="937"/>
                </a:moveTo>
                <a:cubicBezTo>
                  <a:pt x="17" y="937"/>
                  <a:pt x="14" y="934"/>
                  <a:pt x="13" y="930"/>
                </a:cubicBezTo>
                <a:cubicBezTo>
                  <a:pt x="4" y="882"/>
                  <a:pt x="0" y="834"/>
                  <a:pt x="0" y="786"/>
                </a:cubicBezTo>
                <a:cubicBezTo>
                  <a:pt x="0" y="783"/>
                  <a:pt x="0" y="779"/>
                  <a:pt x="0" y="776"/>
                </a:cubicBezTo>
                <a:cubicBezTo>
                  <a:pt x="0" y="746"/>
                  <a:pt x="2" y="715"/>
                  <a:pt x="6" y="685"/>
                </a:cubicBezTo>
                <a:cubicBezTo>
                  <a:pt x="6" y="685"/>
                  <a:pt x="6" y="685"/>
                  <a:pt x="6" y="685"/>
                </a:cubicBezTo>
                <a:cubicBezTo>
                  <a:pt x="11" y="645"/>
                  <a:pt x="19" y="606"/>
                  <a:pt x="30" y="568"/>
                </a:cubicBezTo>
                <a:cubicBezTo>
                  <a:pt x="32" y="563"/>
                  <a:pt x="36" y="560"/>
                  <a:pt x="41" y="562"/>
                </a:cubicBezTo>
                <a:cubicBezTo>
                  <a:pt x="45" y="563"/>
                  <a:pt x="48" y="568"/>
                  <a:pt x="47" y="572"/>
                </a:cubicBezTo>
                <a:cubicBezTo>
                  <a:pt x="36" y="610"/>
                  <a:pt x="28" y="648"/>
                  <a:pt x="23" y="687"/>
                </a:cubicBezTo>
                <a:cubicBezTo>
                  <a:pt x="23" y="687"/>
                  <a:pt x="23" y="687"/>
                  <a:pt x="23" y="687"/>
                </a:cubicBezTo>
                <a:cubicBezTo>
                  <a:pt x="19" y="717"/>
                  <a:pt x="17" y="747"/>
                  <a:pt x="17" y="777"/>
                </a:cubicBezTo>
                <a:cubicBezTo>
                  <a:pt x="17" y="780"/>
                  <a:pt x="17" y="783"/>
                  <a:pt x="17" y="786"/>
                </a:cubicBezTo>
                <a:cubicBezTo>
                  <a:pt x="17" y="833"/>
                  <a:pt x="21" y="880"/>
                  <a:pt x="30" y="927"/>
                </a:cubicBezTo>
                <a:cubicBezTo>
                  <a:pt x="30" y="931"/>
                  <a:pt x="27" y="936"/>
                  <a:pt x="23" y="937"/>
                </a:cubicBezTo>
                <a:cubicBezTo>
                  <a:pt x="22" y="937"/>
                  <a:pt x="22" y="937"/>
                  <a:pt x="21" y="937"/>
                </a:cubicBezTo>
                <a:close/>
                <a:moveTo>
                  <a:pt x="1539" y="602"/>
                </a:moveTo>
                <a:cubicBezTo>
                  <a:pt x="1535" y="602"/>
                  <a:pt x="1532" y="599"/>
                  <a:pt x="1531" y="595"/>
                </a:cubicBezTo>
                <a:cubicBezTo>
                  <a:pt x="1529" y="588"/>
                  <a:pt x="1527" y="581"/>
                  <a:pt x="1525" y="574"/>
                </a:cubicBezTo>
                <a:cubicBezTo>
                  <a:pt x="1524" y="569"/>
                  <a:pt x="1526" y="564"/>
                  <a:pt x="1531" y="563"/>
                </a:cubicBezTo>
                <a:cubicBezTo>
                  <a:pt x="1536" y="562"/>
                  <a:pt x="1540" y="565"/>
                  <a:pt x="1541" y="569"/>
                </a:cubicBezTo>
                <a:cubicBezTo>
                  <a:pt x="1544" y="576"/>
                  <a:pt x="1546" y="584"/>
                  <a:pt x="1547" y="591"/>
                </a:cubicBezTo>
                <a:cubicBezTo>
                  <a:pt x="1549" y="596"/>
                  <a:pt x="1546" y="600"/>
                  <a:pt x="1541" y="601"/>
                </a:cubicBezTo>
                <a:cubicBezTo>
                  <a:pt x="1541" y="602"/>
                  <a:pt x="1540" y="602"/>
                  <a:pt x="1539" y="602"/>
                </a:cubicBezTo>
                <a:close/>
                <a:moveTo>
                  <a:pt x="1514" y="521"/>
                </a:moveTo>
                <a:cubicBezTo>
                  <a:pt x="1510" y="521"/>
                  <a:pt x="1507" y="519"/>
                  <a:pt x="1506" y="515"/>
                </a:cubicBezTo>
                <a:cubicBezTo>
                  <a:pt x="1500" y="500"/>
                  <a:pt x="1494" y="485"/>
                  <a:pt x="1488" y="471"/>
                </a:cubicBezTo>
                <a:cubicBezTo>
                  <a:pt x="1478" y="450"/>
                  <a:pt x="1468" y="429"/>
                  <a:pt x="1456" y="409"/>
                </a:cubicBezTo>
                <a:cubicBezTo>
                  <a:pt x="1456" y="409"/>
                  <a:pt x="1456" y="409"/>
                  <a:pt x="1456" y="409"/>
                </a:cubicBezTo>
                <a:cubicBezTo>
                  <a:pt x="1419" y="343"/>
                  <a:pt x="1372" y="282"/>
                  <a:pt x="1317" y="229"/>
                </a:cubicBezTo>
                <a:cubicBezTo>
                  <a:pt x="1314" y="226"/>
                  <a:pt x="1311" y="224"/>
                  <a:pt x="1308" y="221"/>
                </a:cubicBezTo>
                <a:cubicBezTo>
                  <a:pt x="1304" y="218"/>
                  <a:pt x="1304" y="212"/>
                  <a:pt x="1307" y="209"/>
                </a:cubicBezTo>
                <a:cubicBezTo>
                  <a:pt x="1311" y="205"/>
                  <a:pt x="1316" y="205"/>
                  <a:pt x="1319" y="208"/>
                </a:cubicBezTo>
                <a:cubicBezTo>
                  <a:pt x="1322" y="211"/>
                  <a:pt x="1326" y="214"/>
                  <a:pt x="1329" y="217"/>
                </a:cubicBezTo>
                <a:cubicBezTo>
                  <a:pt x="1385" y="271"/>
                  <a:pt x="1433" y="333"/>
                  <a:pt x="1471" y="400"/>
                </a:cubicBezTo>
                <a:cubicBezTo>
                  <a:pt x="1471" y="400"/>
                  <a:pt x="1471" y="400"/>
                  <a:pt x="1471" y="400"/>
                </a:cubicBezTo>
                <a:cubicBezTo>
                  <a:pt x="1483" y="421"/>
                  <a:pt x="1494" y="442"/>
                  <a:pt x="1503" y="464"/>
                </a:cubicBezTo>
                <a:cubicBezTo>
                  <a:pt x="1510" y="479"/>
                  <a:pt x="1516" y="494"/>
                  <a:pt x="1522" y="509"/>
                </a:cubicBezTo>
                <a:cubicBezTo>
                  <a:pt x="1523" y="514"/>
                  <a:pt x="1521" y="519"/>
                  <a:pt x="1517" y="520"/>
                </a:cubicBezTo>
                <a:cubicBezTo>
                  <a:pt x="1516" y="521"/>
                  <a:pt x="1515" y="521"/>
                  <a:pt x="1514" y="521"/>
                </a:cubicBezTo>
                <a:close/>
                <a:moveTo>
                  <a:pt x="58" y="519"/>
                </a:moveTo>
                <a:cubicBezTo>
                  <a:pt x="57" y="519"/>
                  <a:pt x="56" y="519"/>
                  <a:pt x="55" y="519"/>
                </a:cubicBezTo>
                <a:cubicBezTo>
                  <a:pt x="51" y="517"/>
                  <a:pt x="48" y="512"/>
                  <a:pt x="50" y="508"/>
                </a:cubicBezTo>
                <a:cubicBezTo>
                  <a:pt x="53" y="501"/>
                  <a:pt x="55" y="494"/>
                  <a:pt x="58" y="487"/>
                </a:cubicBezTo>
                <a:cubicBezTo>
                  <a:pt x="60" y="482"/>
                  <a:pt x="65" y="480"/>
                  <a:pt x="69" y="482"/>
                </a:cubicBezTo>
                <a:cubicBezTo>
                  <a:pt x="74" y="484"/>
                  <a:pt x="76" y="489"/>
                  <a:pt x="74" y="493"/>
                </a:cubicBezTo>
                <a:cubicBezTo>
                  <a:pt x="71" y="500"/>
                  <a:pt x="68" y="507"/>
                  <a:pt x="66" y="514"/>
                </a:cubicBezTo>
                <a:cubicBezTo>
                  <a:pt x="65" y="517"/>
                  <a:pt x="61" y="519"/>
                  <a:pt x="58" y="519"/>
                </a:cubicBezTo>
                <a:close/>
                <a:moveTo>
                  <a:pt x="82" y="462"/>
                </a:moveTo>
                <a:cubicBezTo>
                  <a:pt x="81" y="462"/>
                  <a:pt x="80" y="462"/>
                  <a:pt x="79" y="461"/>
                </a:cubicBezTo>
                <a:cubicBezTo>
                  <a:pt x="74" y="459"/>
                  <a:pt x="72" y="454"/>
                  <a:pt x="74" y="450"/>
                </a:cubicBezTo>
                <a:cubicBezTo>
                  <a:pt x="109" y="376"/>
                  <a:pt x="156" y="308"/>
                  <a:pt x="212" y="247"/>
                </a:cubicBezTo>
                <a:cubicBezTo>
                  <a:pt x="212" y="247"/>
                  <a:pt x="212" y="247"/>
                  <a:pt x="212" y="247"/>
                </a:cubicBezTo>
                <a:cubicBezTo>
                  <a:pt x="218" y="241"/>
                  <a:pt x="224" y="235"/>
                  <a:pt x="230" y="229"/>
                </a:cubicBezTo>
                <a:cubicBezTo>
                  <a:pt x="252" y="207"/>
                  <a:pt x="276" y="186"/>
                  <a:pt x="301" y="167"/>
                </a:cubicBezTo>
                <a:cubicBezTo>
                  <a:pt x="304" y="164"/>
                  <a:pt x="310" y="164"/>
                  <a:pt x="313" y="168"/>
                </a:cubicBezTo>
                <a:cubicBezTo>
                  <a:pt x="316" y="172"/>
                  <a:pt x="315" y="177"/>
                  <a:pt x="311" y="180"/>
                </a:cubicBezTo>
                <a:cubicBezTo>
                  <a:pt x="287" y="199"/>
                  <a:pt x="264" y="220"/>
                  <a:pt x="242" y="241"/>
                </a:cubicBezTo>
                <a:cubicBezTo>
                  <a:pt x="236" y="247"/>
                  <a:pt x="230" y="253"/>
                  <a:pt x="225" y="259"/>
                </a:cubicBezTo>
                <a:cubicBezTo>
                  <a:pt x="225" y="259"/>
                  <a:pt x="225" y="259"/>
                  <a:pt x="225" y="259"/>
                </a:cubicBezTo>
                <a:cubicBezTo>
                  <a:pt x="169" y="318"/>
                  <a:pt x="124" y="385"/>
                  <a:pt x="90" y="457"/>
                </a:cubicBezTo>
                <a:cubicBezTo>
                  <a:pt x="88" y="460"/>
                  <a:pt x="85" y="462"/>
                  <a:pt x="82" y="462"/>
                </a:cubicBezTo>
                <a:close/>
                <a:moveTo>
                  <a:pt x="1284" y="197"/>
                </a:moveTo>
                <a:cubicBezTo>
                  <a:pt x="1282" y="197"/>
                  <a:pt x="1280" y="196"/>
                  <a:pt x="1278" y="195"/>
                </a:cubicBezTo>
                <a:cubicBezTo>
                  <a:pt x="1273" y="190"/>
                  <a:pt x="1267" y="185"/>
                  <a:pt x="1261" y="181"/>
                </a:cubicBezTo>
                <a:cubicBezTo>
                  <a:pt x="1257" y="178"/>
                  <a:pt x="1257" y="173"/>
                  <a:pt x="1260" y="169"/>
                </a:cubicBezTo>
                <a:cubicBezTo>
                  <a:pt x="1263" y="165"/>
                  <a:pt x="1268" y="165"/>
                  <a:pt x="1272" y="167"/>
                </a:cubicBezTo>
                <a:cubicBezTo>
                  <a:pt x="1278" y="172"/>
                  <a:pt x="1284" y="177"/>
                  <a:pt x="1289" y="182"/>
                </a:cubicBezTo>
                <a:cubicBezTo>
                  <a:pt x="1293" y="185"/>
                  <a:pt x="1293" y="190"/>
                  <a:pt x="1290" y="194"/>
                </a:cubicBezTo>
                <a:cubicBezTo>
                  <a:pt x="1289" y="196"/>
                  <a:pt x="1286" y="197"/>
                  <a:pt x="1284" y="197"/>
                </a:cubicBezTo>
                <a:close/>
                <a:moveTo>
                  <a:pt x="1216" y="146"/>
                </a:moveTo>
                <a:cubicBezTo>
                  <a:pt x="1214" y="146"/>
                  <a:pt x="1213" y="146"/>
                  <a:pt x="1211" y="145"/>
                </a:cubicBezTo>
                <a:cubicBezTo>
                  <a:pt x="1179" y="123"/>
                  <a:pt x="1144" y="104"/>
                  <a:pt x="1109" y="87"/>
                </a:cubicBezTo>
                <a:cubicBezTo>
                  <a:pt x="1109" y="87"/>
                  <a:pt x="1109" y="87"/>
                  <a:pt x="1109" y="87"/>
                </a:cubicBezTo>
                <a:cubicBezTo>
                  <a:pt x="1095" y="81"/>
                  <a:pt x="1082" y="75"/>
                  <a:pt x="1068" y="70"/>
                </a:cubicBezTo>
                <a:cubicBezTo>
                  <a:pt x="1007" y="46"/>
                  <a:pt x="944" y="30"/>
                  <a:pt x="878" y="22"/>
                </a:cubicBezTo>
                <a:cubicBezTo>
                  <a:pt x="874" y="21"/>
                  <a:pt x="870" y="17"/>
                  <a:pt x="871" y="12"/>
                </a:cubicBezTo>
                <a:cubicBezTo>
                  <a:pt x="872" y="8"/>
                  <a:pt x="876" y="4"/>
                  <a:pt x="880" y="5"/>
                </a:cubicBezTo>
                <a:cubicBezTo>
                  <a:pt x="947" y="13"/>
                  <a:pt x="1012" y="29"/>
                  <a:pt x="1074" y="54"/>
                </a:cubicBezTo>
                <a:cubicBezTo>
                  <a:pt x="1088" y="59"/>
                  <a:pt x="1102" y="65"/>
                  <a:pt x="1116" y="72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52" y="89"/>
                  <a:pt x="1187" y="108"/>
                  <a:pt x="1221" y="131"/>
                </a:cubicBezTo>
                <a:cubicBezTo>
                  <a:pt x="1225" y="133"/>
                  <a:pt x="1226" y="138"/>
                  <a:pt x="1223" y="142"/>
                </a:cubicBezTo>
                <a:cubicBezTo>
                  <a:pt x="1221" y="145"/>
                  <a:pt x="1219" y="146"/>
                  <a:pt x="1216" y="146"/>
                </a:cubicBezTo>
                <a:close/>
                <a:moveTo>
                  <a:pt x="356" y="145"/>
                </a:moveTo>
                <a:cubicBezTo>
                  <a:pt x="354" y="145"/>
                  <a:pt x="351" y="144"/>
                  <a:pt x="349" y="141"/>
                </a:cubicBezTo>
                <a:cubicBezTo>
                  <a:pt x="347" y="138"/>
                  <a:pt x="348" y="132"/>
                  <a:pt x="352" y="130"/>
                </a:cubicBezTo>
                <a:cubicBezTo>
                  <a:pt x="358" y="126"/>
                  <a:pt x="364" y="121"/>
                  <a:pt x="371" y="117"/>
                </a:cubicBezTo>
                <a:cubicBezTo>
                  <a:pt x="375" y="115"/>
                  <a:pt x="380" y="116"/>
                  <a:pt x="383" y="120"/>
                </a:cubicBezTo>
                <a:cubicBezTo>
                  <a:pt x="385" y="124"/>
                  <a:pt x="384" y="129"/>
                  <a:pt x="380" y="132"/>
                </a:cubicBezTo>
                <a:cubicBezTo>
                  <a:pt x="374" y="136"/>
                  <a:pt x="367" y="140"/>
                  <a:pt x="361" y="144"/>
                </a:cubicBezTo>
                <a:cubicBezTo>
                  <a:pt x="360" y="145"/>
                  <a:pt x="358" y="145"/>
                  <a:pt x="356" y="145"/>
                </a:cubicBezTo>
                <a:close/>
                <a:moveTo>
                  <a:pt x="410" y="113"/>
                </a:moveTo>
                <a:cubicBezTo>
                  <a:pt x="407" y="113"/>
                  <a:pt x="404" y="111"/>
                  <a:pt x="402" y="109"/>
                </a:cubicBezTo>
                <a:cubicBezTo>
                  <a:pt x="400" y="105"/>
                  <a:pt x="401" y="99"/>
                  <a:pt x="405" y="97"/>
                </a:cubicBezTo>
                <a:cubicBezTo>
                  <a:pt x="430" y="84"/>
                  <a:pt x="455" y="71"/>
                  <a:pt x="481" y="61"/>
                </a:cubicBezTo>
                <a:cubicBezTo>
                  <a:pt x="530" y="40"/>
                  <a:pt x="582" y="24"/>
                  <a:pt x="636" y="14"/>
                </a:cubicBezTo>
                <a:cubicBezTo>
                  <a:pt x="636" y="14"/>
                  <a:pt x="636" y="14"/>
                  <a:pt x="636" y="14"/>
                </a:cubicBezTo>
                <a:cubicBezTo>
                  <a:pt x="675" y="6"/>
                  <a:pt x="715" y="1"/>
                  <a:pt x="755" y="0"/>
                </a:cubicBezTo>
                <a:cubicBezTo>
                  <a:pt x="760" y="0"/>
                  <a:pt x="764" y="3"/>
                  <a:pt x="764" y="8"/>
                </a:cubicBezTo>
                <a:cubicBezTo>
                  <a:pt x="764" y="13"/>
                  <a:pt x="760" y="17"/>
                  <a:pt x="756" y="17"/>
                </a:cubicBezTo>
                <a:cubicBezTo>
                  <a:pt x="717" y="18"/>
                  <a:pt x="677" y="23"/>
                  <a:pt x="639" y="30"/>
                </a:cubicBezTo>
                <a:cubicBezTo>
                  <a:pt x="639" y="30"/>
                  <a:pt x="639" y="30"/>
                  <a:pt x="639" y="30"/>
                </a:cubicBezTo>
                <a:cubicBezTo>
                  <a:pt x="587" y="40"/>
                  <a:pt x="536" y="56"/>
                  <a:pt x="487" y="76"/>
                </a:cubicBezTo>
                <a:cubicBezTo>
                  <a:pt x="462" y="87"/>
                  <a:pt x="438" y="99"/>
                  <a:pt x="414" y="112"/>
                </a:cubicBezTo>
                <a:cubicBezTo>
                  <a:pt x="412" y="113"/>
                  <a:pt x="411" y="113"/>
                  <a:pt x="410" y="113"/>
                </a:cubicBezTo>
                <a:close/>
                <a:moveTo>
                  <a:pt x="840" y="18"/>
                </a:moveTo>
                <a:cubicBezTo>
                  <a:pt x="840" y="18"/>
                  <a:pt x="840" y="18"/>
                  <a:pt x="839" y="18"/>
                </a:cubicBezTo>
                <a:cubicBezTo>
                  <a:pt x="832" y="18"/>
                  <a:pt x="824" y="17"/>
                  <a:pt x="817" y="17"/>
                </a:cubicBezTo>
                <a:cubicBezTo>
                  <a:pt x="812" y="17"/>
                  <a:pt x="809" y="13"/>
                  <a:pt x="809" y="8"/>
                </a:cubicBezTo>
                <a:cubicBezTo>
                  <a:pt x="809" y="3"/>
                  <a:pt x="813" y="0"/>
                  <a:pt x="818" y="0"/>
                </a:cubicBezTo>
                <a:cubicBezTo>
                  <a:pt x="825" y="0"/>
                  <a:pt x="833" y="1"/>
                  <a:pt x="841" y="1"/>
                </a:cubicBezTo>
                <a:cubicBezTo>
                  <a:pt x="845" y="2"/>
                  <a:pt x="849" y="6"/>
                  <a:pt x="849" y="10"/>
                </a:cubicBezTo>
                <a:cubicBezTo>
                  <a:pt x="848" y="15"/>
                  <a:pt x="844" y="18"/>
                  <a:pt x="840" y="18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55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09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663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217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2771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326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988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43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F7D09340-804E-4BCC-8669-4338D88D1E5E}"/>
              </a:ext>
            </a:extLst>
          </p:cNvPr>
          <p:cNvSpPr>
            <a:spLocks noEditPoints="1"/>
          </p:cNvSpPr>
          <p:nvPr/>
        </p:nvSpPr>
        <p:spPr bwMode="auto">
          <a:xfrm>
            <a:off x="4906324" y="2236942"/>
            <a:ext cx="2380940" cy="2384115"/>
          </a:xfrm>
          <a:custGeom>
            <a:avLst/>
            <a:gdLst>
              <a:gd name="T0" fmla="*/ 733 w 1499"/>
              <a:gd name="T1" fmla="*/ 1483 h 1500"/>
              <a:gd name="T2" fmla="*/ 638 w 1499"/>
              <a:gd name="T3" fmla="*/ 1492 h 1500"/>
              <a:gd name="T4" fmla="*/ 639 w 1499"/>
              <a:gd name="T5" fmla="*/ 1475 h 1500"/>
              <a:gd name="T6" fmla="*/ 592 w 1499"/>
              <a:gd name="T7" fmla="*/ 1483 h 1500"/>
              <a:gd name="T8" fmla="*/ 601 w 1499"/>
              <a:gd name="T9" fmla="*/ 1470 h 1500"/>
              <a:gd name="T10" fmla="*/ 949 w 1499"/>
              <a:gd name="T11" fmla="*/ 1456 h 1500"/>
              <a:gd name="T12" fmla="*/ 952 w 1499"/>
              <a:gd name="T13" fmla="*/ 1472 h 1500"/>
              <a:gd name="T14" fmla="*/ 300 w 1499"/>
              <a:gd name="T15" fmla="*/ 1340 h 1500"/>
              <a:gd name="T16" fmla="*/ 1037 w 1499"/>
              <a:gd name="T17" fmla="*/ 1442 h 1500"/>
              <a:gd name="T18" fmla="*/ 1078 w 1499"/>
              <a:gd name="T19" fmla="*/ 1423 h 1500"/>
              <a:gd name="T20" fmla="*/ 1271 w 1499"/>
              <a:gd name="T21" fmla="*/ 1286 h 1500"/>
              <a:gd name="T22" fmla="*/ 272 w 1499"/>
              <a:gd name="T23" fmla="*/ 1325 h 1500"/>
              <a:gd name="T24" fmla="*/ 272 w 1499"/>
              <a:gd name="T25" fmla="*/ 1325 h 1500"/>
              <a:gd name="T26" fmla="*/ 201 w 1499"/>
              <a:gd name="T27" fmla="*/ 1248 h 1500"/>
              <a:gd name="T28" fmla="*/ 238 w 1499"/>
              <a:gd name="T29" fmla="*/ 1295 h 1500"/>
              <a:gd name="T30" fmla="*/ 1330 w 1499"/>
              <a:gd name="T31" fmla="*/ 1212 h 1500"/>
              <a:gd name="T32" fmla="*/ 170 w 1499"/>
              <a:gd name="T33" fmla="*/ 1226 h 1500"/>
              <a:gd name="T34" fmla="*/ 71 w 1499"/>
              <a:gd name="T35" fmla="*/ 1027 h 1500"/>
              <a:gd name="T36" fmla="*/ 1345 w 1499"/>
              <a:gd name="T37" fmla="*/ 1178 h 1500"/>
              <a:gd name="T38" fmla="*/ 1377 w 1499"/>
              <a:gd name="T39" fmla="*/ 1154 h 1500"/>
              <a:gd name="T40" fmla="*/ 1475 w 1499"/>
              <a:gd name="T41" fmla="*/ 941 h 1500"/>
              <a:gd name="T42" fmla="*/ 38 w 1499"/>
              <a:gd name="T43" fmla="*/ 980 h 1500"/>
              <a:gd name="T44" fmla="*/ 46 w 1499"/>
              <a:gd name="T45" fmla="*/ 993 h 1500"/>
              <a:gd name="T46" fmla="*/ 31 w 1499"/>
              <a:gd name="T47" fmla="*/ 895 h 1500"/>
              <a:gd name="T48" fmla="*/ 1470 w 1499"/>
              <a:gd name="T49" fmla="*/ 900 h 1500"/>
              <a:gd name="T50" fmla="*/ 1486 w 1499"/>
              <a:gd name="T51" fmla="*/ 897 h 1500"/>
              <a:gd name="T52" fmla="*/ 10 w 1499"/>
              <a:gd name="T53" fmla="*/ 625 h 1500"/>
              <a:gd name="T54" fmla="*/ 15 w 1499"/>
              <a:gd name="T55" fmla="*/ 861 h 1500"/>
              <a:gd name="T56" fmla="*/ 1498 w 1499"/>
              <a:gd name="T57" fmla="*/ 806 h 1500"/>
              <a:gd name="T58" fmla="*/ 1486 w 1499"/>
              <a:gd name="T59" fmla="*/ 663 h 1500"/>
              <a:gd name="T60" fmla="*/ 1473 w 1499"/>
              <a:gd name="T61" fmla="*/ 628 h 1500"/>
              <a:gd name="T62" fmla="*/ 1481 w 1499"/>
              <a:gd name="T63" fmla="*/ 635 h 1500"/>
              <a:gd name="T64" fmla="*/ 29 w 1499"/>
              <a:gd name="T65" fmla="*/ 574 h 1500"/>
              <a:gd name="T66" fmla="*/ 1381 w 1499"/>
              <a:gd name="T67" fmla="*/ 377 h 1500"/>
              <a:gd name="T68" fmla="*/ 1474 w 1499"/>
              <a:gd name="T69" fmla="*/ 590 h 1500"/>
              <a:gd name="T70" fmla="*/ 45 w 1499"/>
              <a:gd name="T71" fmla="*/ 493 h 1500"/>
              <a:gd name="T72" fmla="*/ 66 w 1499"/>
              <a:gd name="T73" fmla="*/ 461 h 1500"/>
              <a:gd name="T74" fmla="*/ 197 w 1499"/>
              <a:gd name="T75" fmla="*/ 269 h 1500"/>
              <a:gd name="T76" fmla="*/ 1331 w 1499"/>
              <a:gd name="T77" fmla="*/ 303 h 1500"/>
              <a:gd name="T78" fmla="*/ 1369 w 1499"/>
              <a:gd name="T79" fmla="*/ 341 h 1500"/>
              <a:gd name="T80" fmla="*/ 1315 w 1499"/>
              <a:gd name="T81" fmla="*/ 257 h 1500"/>
              <a:gd name="T82" fmla="*/ 215 w 1499"/>
              <a:gd name="T83" fmla="*/ 224 h 1500"/>
              <a:gd name="T84" fmla="*/ 1250 w 1499"/>
              <a:gd name="T85" fmla="*/ 214 h 1500"/>
              <a:gd name="T86" fmla="*/ 1284 w 1499"/>
              <a:gd name="T87" fmla="*/ 224 h 1500"/>
              <a:gd name="T88" fmla="*/ 248 w 1499"/>
              <a:gd name="T89" fmla="*/ 192 h 1500"/>
              <a:gd name="T90" fmla="*/ 325 w 1499"/>
              <a:gd name="T91" fmla="*/ 151 h 1500"/>
              <a:gd name="T92" fmla="*/ 524 w 1499"/>
              <a:gd name="T93" fmla="*/ 34 h 1500"/>
              <a:gd name="T94" fmla="*/ 325 w 1499"/>
              <a:gd name="T95" fmla="*/ 151 h 1500"/>
              <a:gd name="T96" fmla="*/ 1060 w 1499"/>
              <a:gd name="T97" fmla="*/ 67 h 1500"/>
              <a:gd name="T98" fmla="*/ 964 w 1499"/>
              <a:gd name="T99" fmla="*/ 40 h 1500"/>
              <a:gd name="T100" fmla="*/ 562 w 1499"/>
              <a:gd name="T101" fmla="*/ 32 h 1500"/>
              <a:gd name="T102" fmla="*/ 572 w 1499"/>
              <a:gd name="T103" fmla="*/ 39 h 1500"/>
              <a:gd name="T104" fmla="*/ 705 w 1499"/>
              <a:gd name="T105" fmla="*/ 18 h 1500"/>
              <a:gd name="T106" fmla="*/ 936 w 1499"/>
              <a:gd name="T107" fmla="*/ 26 h 1500"/>
              <a:gd name="T108" fmla="*/ 658 w 1499"/>
              <a:gd name="T109" fmla="*/ 6 h 1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99" h="1500">
                <a:moveTo>
                  <a:pt x="750" y="1500"/>
                </a:moveTo>
                <a:cubicBezTo>
                  <a:pt x="744" y="1500"/>
                  <a:pt x="738" y="1500"/>
                  <a:pt x="733" y="1500"/>
                </a:cubicBezTo>
                <a:cubicBezTo>
                  <a:pt x="716" y="1499"/>
                  <a:pt x="699" y="1498"/>
                  <a:pt x="682" y="1497"/>
                </a:cubicBezTo>
                <a:cubicBezTo>
                  <a:pt x="677" y="1497"/>
                  <a:pt x="674" y="1492"/>
                  <a:pt x="674" y="1488"/>
                </a:cubicBezTo>
                <a:cubicBezTo>
                  <a:pt x="675" y="1483"/>
                  <a:pt x="679" y="1480"/>
                  <a:pt x="684" y="1480"/>
                </a:cubicBezTo>
                <a:cubicBezTo>
                  <a:pt x="700" y="1482"/>
                  <a:pt x="717" y="1482"/>
                  <a:pt x="733" y="1483"/>
                </a:cubicBezTo>
                <a:cubicBezTo>
                  <a:pt x="739" y="1483"/>
                  <a:pt x="744" y="1483"/>
                  <a:pt x="750" y="1483"/>
                </a:cubicBezTo>
                <a:cubicBezTo>
                  <a:pt x="803" y="1483"/>
                  <a:pt x="855" y="1477"/>
                  <a:pt x="906" y="1466"/>
                </a:cubicBezTo>
                <a:cubicBezTo>
                  <a:pt x="911" y="1465"/>
                  <a:pt x="915" y="1468"/>
                  <a:pt x="916" y="1473"/>
                </a:cubicBezTo>
                <a:cubicBezTo>
                  <a:pt x="917" y="1477"/>
                  <a:pt x="914" y="1482"/>
                  <a:pt x="910" y="1483"/>
                </a:cubicBezTo>
                <a:cubicBezTo>
                  <a:pt x="857" y="1494"/>
                  <a:pt x="804" y="1500"/>
                  <a:pt x="750" y="1500"/>
                </a:cubicBezTo>
                <a:close/>
                <a:moveTo>
                  <a:pt x="638" y="1492"/>
                </a:moveTo>
                <a:cubicBezTo>
                  <a:pt x="638" y="1492"/>
                  <a:pt x="637" y="1492"/>
                  <a:pt x="637" y="1492"/>
                </a:cubicBezTo>
                <a:cubicBezTo>
                  <a:pt x="637" y="1491"/>
                  <a:pt x="637" y="1491"/>
                  <a:pt x="637" y="1491"/>
                </a:cubicBezTo>
                <a:cubicBezTo>
                  <a:pt x="634" y="1491"/>
                  <a:pt x="632" y="1490"/>
                  <a:pt x="631" y="1488"/>
                </a:cubicBezTo>
                <a:cubicBezTo>
                  <a:pt x="630" y="1486"/>
                  <a:pt x="629" y="1484"/>
                  <a:pt x="630" y="1482"/>
                </a:cubicBezTo>
                <a:cubicBezTo>
                  <a:pt x="630" y="1477"/>
                  <a:pt x="634" y="1474"/>
                  <a:pt x="639" y="1475"/>
                </a:cubicBezTo>
                <a:cubicBezTo>
                  <a:pt x="639" y="1475"/>
                  <a:pt x="639" y="1475"/>
                  <a:pt x="639" y="1475"/>
                </a:cubicBezTo>
                <a:cubicBezTo>
                  <a:pt x="639" y="1475"/>
                  <a:pt x="639" y="1475"/>
                  <a:pt x="639" y="1475"/>
                </a:cubicBezTo>
                <a:cubicBezTo>
                  <a:pt x="641" y="1475"/>
                  <a:pt x="643" y="1476"/>
                  <a:pt x="645" y="1478"/>
                </a:cubicBezTo>
                <a:cubicBezTo>
                  <a:pt x="646" y="1480"/>
                  <a:pt x="647" y="1482"/>
                  <a:pt x="646" y="1484"/>
                </a:cubicBezTo>
                <a:cubicBezTo>
                  <a:pt x="646" y="1489"/>
                  <a:pt x="642" y="1492"/>
                  <a:pt x="638" y="1492"/>
                </a:cubicBezTo>
                <a:close/>
                <a:moveTo>
                  <a:pt x="593" y="1484"/>
                </a:moveTo>
                <a:cubicBezTo>
                  <a:pt x="593" y="1484"/>
                  <a:pt x="592" y="1483"/>
                  <a:pt x="592" y="1483"/>
                </a:cubicBezTo>
                <a:cubicBezTo>
                  <a:pt x="577" y="1480"/>
                  <a:pt x="562" y="1476"/>
                  <a:pt x="547" y="1472"/>
                </a:cubicBezTo>
                <a:cubicBezTo>
                  <a:pt x="545" y="1472"/>
                  <a:pt x="543" y="1470"/>
                  <a:pt x="542" y="1468"/>
                </a:cubicBezTo>
                <a:cubicBezTo>
                  <a:pt x="541" y="1466"/>
                  <a:pt x="541" y="1464"/>
                  <a:pt x="541" y="1462"/>
                </a:cubicBezTo>
                <a:cubicBezTo>
                  <a:pt x="543" y="1458"/>
                  <a:pt x="547" y="1455"/>
                  <a:pt x="552" y="1456"/>
                </a:cubicBezTo>
                <a:cubicBezTo>
                  <a:pt x="566" y="1460"/>
                  <a:pt x="581" y="1464"/>
                  <a:pt x="595" y="1467"/>
                </a:cubicBezTo>
                <a:cubicBezTo>
                  <a:pt x="597" y="1467"/>
                  <a:pt x="599" y="1469"/>
                  <a:pt x="601" y="1470"/>
                </a:cubicBezTo>
                <a:cubicBezTo>
                  <a:pt x="602" y="1472"/>
                  <a:pt x="602" y="1475"/>
                  <a:pt x="602" y="1477"/>
                </a:cubicBezTo>
                <a:cubicBezTo>
                  <a:pt x="601" y="1481"/>
                  <a:pt x="597" y="1484"/>
                  <a:pt x="593" y="1484"/>
                </a:cubicBezTo>
                <a:close/>
                <a:moveTo>
                  <a:pt x="952" y="1472"/>
                </a:moveTo>
                <a:cubicBezTo>
                  <a:pt x="948" y="1472"/>
                  <a:pt x="945" y="1470"/>
                  <a:pt x="944" y="1466"/>
                </a:cubicBezTo>
                <a:cubicBezTo>
                  <a:pt x="943" y="1464"/>
                  <a:pt x="943" y="1462"/>
                  <a:pt x="944" y="1460"/>
                </a:cubicBezTo>
                <a:cubicBezTo>
                  <a:pt x="946" y="1458"/>
                  <a:pt x="947" y="1456"/>
                  <a:pt x="949" y="1456"/>
                </a:cubicBezTo>
                <a:cubicBezTo>
                  <a:pt x="964" y="1452"/>
                  <a:pt x="978" y="1447"/>
                  <a:pt x="992" y="1442"/>
                </a:cubicBezTo>
                <a:cubicBezTo>
                  <a:pt x="996" y="1441"/>
                  <a:pt x="1001" y="1443"/>
                  <a:pt x="1003" y="1447"/>
                </a:cubicBezTo>
                <a:cubicBezTo>
                  <a:pt x="1005" y="1452"/>
                  <a:pt x="1002" y="1457"/>
                  <a:pt x="998" y="1458"/>
                </a:cubicBezTo>
                <a:cubicBezTo>
                  <a:pt x="983" y="1463"/>
                  <a:pt x="969" y="1468"/>
                  <a:pt x="954" y="1472"/>
                </a:cubicBezTo>
                <a:cubicBezTo>
                  <a:pt x="954" y="1472"/>
                  <a:pt x="954" y="1472"/>
                  <a:pt x="954" y="1472"/>
                </a:cubicBezTo>
                <a:cubicBezTo>
                  <a:pt x="953" y="1472"/>
                  <a:pt x="953" y="1472"/>
                  <a:pt x="952" y="1472"/>
                </a:cubicBezTo>
                <a:close/>
                <a:moveTo>
                  <a:pt x="506" y="1459"/>
                </a:moveTo>
                <a:cubicBezTo>
                  <a:pt x="505" y="1459"/>
                  <a:pt x="504" y="1459"/>
                  <a:pt x="504" y="1459"/>
                </a:cubicBezTo>
                <a:cubicBezTo>
                  <a:pt x="486" y="1453"/>
                  <a:pt x="468" y="1446"/>
                  <a:pt x="451" y="1438"/>
                </a:cubicBezTo>
                <a:cubicBezTo>
                  <a:pt x="399" y="1415"/>
                  <a:pt x="348" y="1386"/>
                  <a:pt x="302" y="1352"/>
                </a:cubicBezTo>
                <a:cubicBezTo>
                  <a:pt x="302" y="1352"/>
                  <a:pt x="302" y="1352"/>
                  <a:pt x="302" y="1352"/>
                </a:cubicBezTo>
                <a:cubicBezTo>
                  <a:pt x="298" y="1349"/>
                  <a:pt x="298" y="1344"/>
                  <a:pt x="300" y="1340"/>
                </a:cubicBezTo>
                <a:cubicBezTo>
                  <a:pt x="303" y="1336"/>
                  <a:pt x="309" y="1336"/>
                  <a:pt x="312" y="1338"/>
                </a:cubicBezTo>
                <a:cubicBezTo>
                  <a:pt x="358" y="1372"/>
                  <a:pt x="406" y="1400"/>
                  <a:pt x="458" y="1423"/>
                </a:cubicBezTo>
                <a:cubicBezTo>
                  <a:pt x="475" y="1430"/>
                  <a:pt x="492" y="1437"/>
                  <a:pt x="509" y="1443"/>
                </a:cubicBezTo>
                <a:cubicBezTo>
                  <a:pt x="514" y="1444"/>
                  <a:pt x="516" y="1449"/>
                  <a:pt x="514" y="1453"/>
                </a:cubicBezTo>
                <a:cubicBezTo>
                  <a:pt x="513" y="1457"/>
                  <a:pt x="510" y="1459"/>
                  <a:pt x="506" y="1459"/>
                </a:cubicBezTo>
                <a:close/>
                <a:moveTo>
                  <a:pt x="1037" y="1442"/>
                </a:moveTo>
                <a:cubicBezTo>
                  <a:pt x="1034" y="1442"/>
                  <a:pt x="1031" y="1440"/>
                  <a:pt x="1029" y="1437"/>
                </a:cubicBezTo>
                <a:cubicBezTo>
                  <a:pt x="1028" y="1433"/>
                  <a:pt x="1030" y="1428"/>
                  <a:pt x="1034" y="1426"/>
                </a:cubicBezTo>
                <a:cubicBezTo>
                  <a:pt x="1038" y="1424"/>
                  <a:pt x="1043" y="1426"/>
                  <a:pt x="1045" y="1431"/>
                </a:cubicBezTo>
                <a:cubicBezTo>
                  <a:pt x="1047" y="1435"/>
                  <a:pt x="1045" y="1440"/>
                  <a:pt x="1040" y="1442"/>
                </a:cubicBezTo>
                <a:cubicBezTo>
                  <a:pt x="1039" y="1442"/>
                  <a:pt x="1038" y="1442"/>
                  <a:pt x="1037" y="1442"/>
                </a:cubicBezTo>
                <a:close/>
                <a:moveTo>
                  <a:pt x="1078" y="1423"/>
                </a:moveTo>
                <a:cubicBezTo>
                  <a:pt x="1075" y="1423"/>
                  <a:pt x="1072" y="1422"/>
                  <a:pt x="1071" y="1419"/>
                </a:cubicBezTo>
                <a:cubicBezTo>
                  <a:pt x="1069" y="1415"/>
                  <a:pt x="1070" y="1409"/>
                  <a:pt x="1075" y="1407"/>
                </a:cubicBezTo>
                <a:cubicBezTo>
                  <a:pt x="1139" y="1376"/>
                  <a:pt x="1198" y="1335"/>
                  <a:pt x="1250" y="1286"/>
                </a:cubicBezTo>
                <a:cubicBezTo>
                  <a:pt x="1253" y="1283"/>
                  <a:pt x="1255" y="1281"/>
                  <a:pt x="1257" y="1279"/>
                </a:cubicBezTo>
                <a:cubicBezTo>
                  <a:pt x="1260" y="1276"/>
                  <a:pt x="1266" y="1276"/>
                  <a:pt x="1269" y="1280"/>
                </a:cubicBezTo>
                <a:cubicBezTo>
                  <a:pt x="1270" y="1281"/>
                  <a:pt x="1271" y="1283"/>
                  <a:pt x="1271" y="1286"/>
                </a:cubicBezTo>
                <a:cubicBezTo>
                  <a:pt x="1271" y="1288"/>
                  <a:pt x="1270" y="1290"/>
                  <a:pt x="1269" y="1292"/>
                </a:cubicBezTo>
                <a:cubicBezTo>
                  <a:pt x="1267" y="1294"/>
                  <a:pt x="1264" y="1296"/>
                  <a:pt x="1262" y="1298"/>
                </a:cubicBezTo>
                <a:cubicBezTo>
                  <a:pt x="1208" y="1348"/>
                  <a:pt x="1148" y="1390"/>
                  <a:pt x="1082" y="1423"/>
                </a:cubicBezTo>
                <a:cubicBezTo>
                  <a:pt x="1082" y="1423"/>
                  <a:pt x="1082" y="1423"/>
                  <a:pt x="1082" y="1423"/>
                </a:cubicBezTo>
                <a:cubicBezTo>
                  <a:pt x="1081" y="1423"/>
                  <a:pt x="1080" y="1423"/>
                  <a:pt x="1078" y="1423"/>
                </a:cubicBezTo>
                <a:close/>
                <a:moveTo>
                  <a:pt x="272" y="1325"/>
                </a:moveTo>
                <a:cubicBezTo>
                  <a:pt x="270" y="1325"/>
                  <a:pt x="268" y="1325"/>
                  <a:pt x="266" y="1323"/>
                </a:cubicBezTo>
                <a:cubicBezTo>
                  <a:pt x="265" y="1322"/>
                  <a:pt x="264" y="1320"/>
                  <a:pt x="263" y="1318"/>
                </a:cubicBezTo>
                <a:cubicBezTo>
                  <a:pt x="263" y="1315"/>
                  <a:pt x="264" y="1313"/>
                  <a:pt x="265" y="1312"/>
                </a:cubicBezTo>
                <a:cubicBezTo>
                  <a:pt x="268" y="1308"/>
                  <a:pt x="274" y="1308"/>
                  <a:pt x="277" y="1310"/>
                </a:cubicBezTo>
                <a:cubicBezTo>
                  <a:pt x="281" y="1314"/>
                  <a:pt x="281" y="1319"/>
                  <a:pt x="278" y="1322"/>
                </a:cubicBezTo>
                <a:cubicBezTo>
                  <a:pt x="277" y="1324"/>
                  <a:pt x="274" y="1325"/>
                  <a:pt x="272" y="1325"/>
                </a:cubicBezTo>
                <a:close/>
                <a:moveTo>
                  <a:pt x="238" y="1295"/>
                </a:moveTo>
                <a:cubicBezTo>
                  <a:pt x="236" y="1295"/>
                  <a:pt x="234" y="1294"/>
                  <a:pt x="232" y="1293"/>
                </a:cubicBezTo>
                <a:cubicBezTo>
                  <a:pt x="226" y="1287"/>
                  <a:pt x="219" y="1280"/>
                  <a:pt x="213" y="1274"/>
                </a:cubicBezTo>
                <a:cubicBezTo>
                  <a:pt x="209" y="1270"/>
                  <a:pt x="205" y="1265"/>
                  <a:pt x="200" y="1260"/>
                </a:cubicBezTo>
                <a:cubicBezTo>
                  <a:pt x="200" y="1260"/>
                  <a:pt x="200" y="1260"/>
                  <a:pt x="200" y="1260"/>
                </a:cubicBezTo>
                <a:cubicBezTo>
                  <a:pt x="197" y="1257"/>
                  <a:pt x="197" y="1251"/>
                  <a:pt x="201" y="1248"/>
                </a:cubicBezTo>
                <a:cubicBezTo>
                  <a:pt x="204" y="1245"/>
                  <a:pt x="209" y="1245"/>
                  <a:pt x="213" y="1249"/>
                </a:cubicBezTo>
                <a:cubicBezTo>
                  <a:pt x="217" y="1254"/>
                  <a:pt x="221" y="1258"/>
                  <a:pt x="226" y="1262"/>
                </a:cubicBezTo>
                <a:cubicBezTo>
                  <a:pt x="232" y="1269"/>
                  <a:pt x="238" y="1275"/>
                  <a:pt x="244" y="1281"/>
                </a:cubicBezTo>
                <a:cubicBezTo>
                  <a:pt x="246" y="1282"/>
                  <a:pt x="247" y="1284"/>
                  <a:pt x="247" y="1287"/>
                </a:cubicBezTo>
                <a:cubicBezTo>
                  <a:pt x="247" y="1289"/>
                  <a:pt x="246" y="1291"/>
                  <a:pt x="244" y="1293"/>
                </a:cubicBezTo>
                <a:cubicBezTo>
                  <a:pt x="243" y="1294"/>
                  <a:pt x="240" y="1295"/>
                  <a:pt x="238" y="1295"/>
                </a:cubicBezTo>
                <a:close/>
                <a:moveTo>
                  <a:pt x="1294" y="1262"/>
                </a:moveTo>
                <a:cubicBezTo>
                  <a:pt x="1292" y="1262"/>
                  <a:pt x="1290" y="1261"/>
                  <a:pt x="1289" y="1259"/>
                </a:cubicBezTo>
                <a:cubicBezTo>
                  <a:pt x="1287" y="1258"/>
                  <a:pt x="1286" y="1256"/>
                  <a:pt x="1286" y="1253"/>
                </a:cubicBezTo>
                <a:cubicBezTo>
                  <a:pt x="1286" y="1251"/>
                  <a:pt x="1287" y="1249"/>
                  <a:pt x="1288" y="1247"/>
                </a:cubicBezTo>
                <a:cubicBezTo>
                  <a:pt x="1298" y="1237"/>
                  <a:pt x="1308" y="1225"/>
                  <a:pt x="1318" y="1214"/>
                </a:cubicBezTo>
                <a:cubicBezTo>
                  <a:pt x="1320" y="1210"/>
                  <a:pt x="1326" y="1210"/>
                  <a:pt x="1330" y="1212"/>
                </a:cubicBezTo>
                <a:cubicBezTo>
                  <a:pt x="1331" y="1214"/>
                  <a:pt x="1332" y="1216"/>
                  <a:pt x="1333" y="1218"/>
                </a:cubicBezTo>
                <a:cubicBezTo>
                  <a:pt x="1333" y="1220"/>
                  <a:pt x="1332" y="1223"/>
                  <a:pt x="1331" y="1224"/>
                </a:cubicBezTo>
                <a:cubicBezTo>
                  <a:pt x="1321" y="1236"/>
                  <a:pt x="1311" y="1248"/>
                  <a:pt x="1301" y="1259"/>
                </a:cubicBezTo>
                <a:cubicBezTo>
                  <a:pt x="1299" y="1261"/>
                  <a:pt x="1297" y="1262"/>
                  <a:pt x="1294" y="1262"/>
                </a:cubicBezTo>
                <a:close/>
                <a:moveTo>
                  <a:pt x="177" y="1229"/>
                </a:moveTo>
                <a:cubicBezTo>
                  <a:pt x="174" y="1229"/>
                  <a:pt x="172" y="1228"/>
                  <a:pt x="170" y="1226"/>
                </a:cubicBezTo>
                <a:cubicBezTo>
                  <a:pt x="122" y="1167"/>
                  <a:pt x="83" y="1103"/>
                  <a:pt x="55" y="1033"/>
                </a:cubicBezTo>
                <a:cubicBezTo>
                  <a:pt x="55" y="1032"/>
                  <a:pt x="54" y="1031"/>
                  <a:pt x="54" y="1030"/>
                </a:cubicBezTo>
                <a:cubicBezTo>
                  <a:pt x="52" y="1025"/>
                  <a:pt x="54" y="1021"/>
                  <a:pt x="58" y="1019"/>
                </a:cubicBezTo>
                <a:cubicBezTo>
                  <a:pt x="63" y="1017"/>
                  <a:pt x="68" y="1019"/>
                  <a:pt x="69" y="1023"/>
                </a:cubicBezTo>
                <a:cubicBezTo>
                  <a:pt x="70" y="1024"/>
                  <a:pt x="70" y="1025"/>
                  <a:pt x="70" y="1026"/>
                </a:cubicBezTo>
                <a:cubicBezTo>
                  <a:pt x="71" y="1027"/>
                  <a:pt x="71" y="1027"/>
                  <a:pt x="71" y="1027"/>
                </a:cubicBezTo>
                <a:cubicBezTo>
                  <a:pt x="98" y="1095"/>
                  <a:pt x="136" y="1158"/>
                  <a:pt x="183" y="1215"/>
                </a:cubicBezTo>
                <a:cubicBezTo>
                  <a:pt x="186" y="1219"/>
                  <a:pt x="186" y="1224"/>
                  <a:pt x="182" y="1227"/>
                </a:cubicBezTo>
                <a:cubicBezTo>
                  <a:pt x="180" y="1228"/>
                  <a:pt x="179" y="1229"/>
                  <a:pt x="177" y="1229"/>
                </a:cubicBezTo>
                <a:close/>
                <a:moveTo>
                  <a:pt x="1352" y="1192"/>
                </a:moveTo>
                <a:cubicBezTo>
                  <a:pt x="1350" y="1192"/>
                  <a:pt x="1348" y="1191"/>
                  <a:pt x="1347" y="1190"/>
                </a:cubicBezTo>
                <a:cubicBezTo>
                  <a:pt x="1343" y="1187"/>
                  <a:pt x="1342" y="1182"/>
                  <a:pt x="1345" y="1178"/>
                </a:cubicBezTo>
                <a:cubicBezTo>
                  <a:pt x="1345" y="1178"/>
                  <a:pt x="1345" y="1178"/>
                  <a:pt x="1345" y="1178"/>
                </a:cubicBezTo>
                <a:cubicBezTo>
                  <a:pt x="1345" y="1178"/>
                  <a:pt x="1345" y="1178"/>
                  <a:pt x="1345" y="1178"/>
                </a:cubicBezTo>
                <a:cubicBezTo>
                  <a:pt x="1348" y="1174"/>
                  <a:pt x="1353" y="1174"/>
                  <a:pt x="1357" y="1176"/>
                </a:cubicBezTo>
                <a:cubicBezTo>
                  <a:pt x="1360" y="1179"/>
                  <a:pt x="1361" y="1184"/>
                  <a:pt x="1359" y="1188"/>
                </a:cubicBezTo>
                <a:cubicBezTo>
                  <a:pt x="1357" y="1190"/>
                  <a:pt x="1354" y="1192"/>
                  <a:pt x="1352" y="1192"/>
                </a:cubicBezTo>
                <a:close/>
                <a:moveTo>
                  <a:pt x="1377" y="1154"/>
                </a:moveTo>
                <a:cubicBezTo>
                  <a:pt x="1375" y="1154"/>
                  <a:pt x="1374" y="1154"/>
                  <a:pt x="1373" y="1153"/>
                </a:cubicBezTo>
                <a:cubicBezTo>
                  <a:pt x="1369" y="1150"/>
                  <a:pt x="1367" y="1145"/>
                  <a:pt x="1370" y="1141"/>
                </a:cubicBezTo>
                <a:cubicBezTo>
                  <a:pt x="1387" y="1114"/>
                  <a:pt x="1402" y="1086"/>
                  <a:pt x="1416" y="1057"/>
                </a:cubicBezTo>
                <a:cubicBezTo>
                  <a:pt x="1433" y="1019"/>
                  <a:pt x="1448" y="978"/>
                  <a:pt x="1459" y="937"/>
                </a:cubicBezTo>
                <a:cubicBezTo>
                  <a:pt x="1460" y="932"/>
                  <a:pt x="1465" y="930"/>
                  <a:pt x="1469" y="931"/>
                </a:cubicBezTo>
                <a:cubicBezTo>
                  <a:pt x="1474" y="932"/>
                  <a:pt x="1476" y="937"/>
                  <a:pt x="1475" y="941"/>
                </a:cubicBezTo>
                <a:cubicBezTo>
                  <a:pt x="1464" y="983"/>
                  <a:pt x="1449" y="1025"/>
                  <a:pt x="1431" y="1064"/>
                </a:cubicBezTo>
                <a:cubicBezTo>
                  <a:pt x="1417" y="1094"/>
                  <a:pt x="1402" y="1123"/>
                  <a:pt x="1384" y="1150"/>
                </a:cubicBezTo>
                <a:cubicBezTo>
                  <a:pt x="1383" y="1153"/>
                  <a:pt x="1380" y="1154"/>
                  <a:pt x="1377" y="1154"/>
                </a:cubicBezTo>
                <a:close/>
                <a:moveTo>
                  <a:pt x="46" y="993"/>
                </a:moveTo>
                <a:cubicBezTo>
                  <a:pt x="42" y="993"/>
                  <a:pt x="39" y="990"/>
                  <a:pt x="38" y="987"/>
                </a:cubicBezTo>
                <a:cubicBezTo>
                  <a:pt x="37" y="985"/>
                  <a:pt x="37" y="982"/>
                  <a:pt x="38" y="980"/>
                </a:cubicBezTo>
                <a:cubicBezTo>
                  <a:pt x="39" y="978"/>
                  <a:pt x="41" y="977"/>
                  <a:pt x="43" y="976"/>
                </a:cubicBezTo>
                <a:cubicBezTo>
                  <a:pt x="48" y="975"/>
                  <a:pt x="52" y="977"/>
                  <a:pt x="54" y="981"/>
                </a:cubicBezTo>
                <a:cubicBezTo>
                  <a:pt x="54" y="981"/>
                  <a:pt x="54" y="981"/>
                  <a:pt x="54" y="981"/>
                </a:cubicBezTo>
                <a:cubicBezTo>
                  <a:pt x="54" y="981"/>
                  <a:pt x="54" y="981"/>
                  <a:pt x="54" y="981"/>
                </a:cubicBezTo>
                <a:cubicBezTo>
                  <a:pt x="55" y="986"/>
                  <a:pt x="53" y="991"/>
                  <a:pt x="49" y="992"/>
                </a:cubicBezTo>
                <a:cubicBezTo>
                  <a:pt x="48" y="992"/>
                  <a:pt x="47" y="993"/>
                  <a:pt x="46" y="993"/>
                </a:cubicBezTo>
                <a:close/>
                <a:moveTo>
                  <a:pt x="33" y="949"/>
                </a:moveTo>
                <a:cubicBezTo>
                  <a:pt x="29" y="949"/>
                  <a:pt x="26" y="947"/>
                  <a:pt x="25" y="943"/>
                </a:cubicBezTo>
                <a:cubicBezTo>
                  <a:pt x="21" y="928"/>
                  <a:pt x="17" y="913"/>
                  <a:pt x="14" y="898"/>
                </a:cubicBezTo>
                <a:cubicBezTo>
                  <a:pt x="14" y="896"/>
                  <a:pt x="14" y="894"/>
                  <a:pt x="16" y="892"/>
                </a:cubicBezTo>
                <a:cubicBezTo>
                  <a:pt x="17" y="890"/>
                  <a:pt x="19" y="889"/>
                  <a:pt x="21" y="888"/>
                </a:cubicBezTo>
                <a:cubicBezTo>
                  <a:pt x="26" y="887"/>
                  <a:pt x="30" y="891"/>
                  <a:pt x="31" y="895"/>
                </a:cubicBezTo>
                <a:cubicBezTo>
                  <a:pt x="34" y="910"/>
                  <a:pt x="37" y="924"/>
                  <a:pt x="41" y="939"/>
                </a:cubicBezTo>
                <a:cubicBezTo>
                  <a:pt x="42" y="943"/>
                  <a:pt x="40" y="948"/>
                  <a:pt x="35" y="949"/>
                </a:cubicBezTo>
                <a:cubicBezTo>
                  <a:pt x="34" y="949"/>
                  <a:pt x="34" y="949"/>
                  <a:pt x="33" y="949"/>
                </a:cubicBezTo>
                <a:close/>
                <a:moveTo>
                  <a:pt x="1477" y="903"/>
                </a:moveTo>
                <a:cubicBezTo>
                  <a:pt x="1477" y="903"/>
                  <a:pt x="1476" y="903"/>
                  <a:pt x="1476" y="903"/>
                </a:cubicBezTo>
                <a:cubicBezTo>
                  <a:pt x="1473" y="903"/>
                  <a:pt x="1471" y="901"/>
                  <a:pt x="1470" y="900"/>
                </a:cubicBezTo>
                <a:cubicBezTo>
                  <a:pt x="1469" y="898"/>
                  <a:pt x="1468" y="895"/>
                  <a:pt x="1469" y="893"/>
                </a:cubicBezTo>
                <a:cubicBezTo>
                  <a:pt x="1472" y="879"/>
                  <a:pt x="1474" y="864"/>
                  <a:pt x="1476" y="849"/>
                </a:cubicBezTo>
                <a:cubicBezTo>
                  <a:pt x="1477" y="845"/>
                  <a:pt x="1481" y="841"/>
                  <a:pt x="1486" y="842"/>
                </a:cubicBezTo>
                <a:cubicBezTo>
                  <a:pt x="1488" y="842"/>
                  <a:pt x="1490" y="843"/>
                  <a:pt x="1491" y="845"/>
                </a:cubicBezTo>
                <a:cubicBezTo>
                  <a:pt x="1493" y="847"/>
                  <a:pt x="1493" y="849"/>
                  <a:pt x="1493" y="851"/>
                </a:cubicBezTo>
                <a:cubicBezTo>
                  <a:pt x="1491" y="866"/>
                  <a:pt x="1488" y="882"/>
                  <a:pt x="1486" y="897"/>
                </a:cubicBezTo>
                <a:cubicBezTo>
                  <a:pt x="1485" y="897"/>
                  <a:pt x="1485" y="897"/>
                  <a:pt x="1485" y="897"/>
                </a:cubicBezTo>
                <a:cubicBezTo>
                  <a:pt x="1485" y="901"/>
                  <a:pt x="1481" y="903"/>
                  <a:pt x="1477" y="903"/>
                </a:cubicBezTo>
                <a:close/>
                <a:moveTo>
                  <a:pt x="15" y="861"/>
                </a:moveTo>
                <a:cubicBezTo>
                  <a:pt x="11" y="861"/>
                  <a:pt x="7" y="857"/>
                  <a:pt x="7" y="853"/>
                </a:cubicBezTo>
                <a:cubicBezTo>
                  <a:pt x="2" y="819"/>
                  <a:pt x="0" y="784"/>
                  <a:pt x="0" y="750"/>
                </a:cubicBezTo>
                <a:cubicBezTo>
                  <a:pt x="0" y="708"/>
                  <a:pt x="3" y="666"/>
                  <a:pt x="10" y="625"/>
                </a:cubicBezTo>
                <a:cubicBezTo>
                  <a:pt x="11" y="621"/>
                  <a:pt x="15" y="618"/>
                  <a:pt x="20" y="618"/>
                </a:cubicBezTo>
                <a:cubicBezTo>
                  <a:pt x="24" y="619"/>
                  <a:pt x="28" y="624"/>
                  <a:pt x="27" y="628"/>
                </a:cubicBezTo>
                <a:cubicBezTo>
                  <a:pt x="20" y="668"/>
                  <a:pt x="17" y="709"/>
                  <a:pt x="17" y="750"/>
                </a:cubicBezTo>
                <a:cubicBezTo>
                  <a:pt x="17" y="784"/>
                  <a:pt x="19" y="818"/>
                  <a:pt x="24" y="851"/>
                </a:cubicBezTo>
                <a:cubicBezTo>
                  <a:pt x="24" y="856"/>
                  <a:pt x="21" y="860"/>
                  <a:pt x="16" y="861"/>
                </a:cubicBezTo>
                <a:cubicBezTo>
                  <a:pt x="16" y="861"/>
                  <a:pt x="16" y="861"/>
                  <a:pt x="15" y="861"/>
                </a:cubicBezTo>
                <a:close/>
                <a:moveTo>
                  <a:pt x="1489" y="814"/>
                </a:moveTo>
                <a:cubicBezTo>
                  <a:pt x="1489" y="814"/>
                  <a:pt x="1489" y="814"/>
                  <a:pt x="1489" y="814"/>
                </a:cubicBezTo>
                <a:cubicBezTo>
                  <a:pt x="1486" y="814"/>
                  <a:pt x="1484" y="813"/>
                  <a:pt x="1483" y="811"/>
                </a:cubicBezTo>
                <a:cubicBezTo>
                  <a:pt x="1481" y="809"/>
                  <a:pt x="1481" y="807"/>
                  <a:pt x="1481" y="805"/>
                </a:cubicBezTo>
                <a:cubicBezTo>
                  <a:pt x="1481" y="800"/>
                  <a:pt x="1485" y="796"/>
                  <a:pt x="1490" y="797"/>
                </a:cubicBezTo>
                <a:cubicBezTo>
                  <a:pt x="1495" y="797"/>
                  <a:pt x="1498" y="801"/>
                  <a:pt x="1498" y="806"/>
                </a:cubicBezTo>
                <a:cubicBezTo>
                  <a:pt x="1497" y="810"/>
                  <a:pt x="1494" y="814"/>
                  <a:pt x="1489" y="814"/>
                </a:cubicBezTo>
                <a:close/>
                <a:moveTo>
                  <a:pt x="1491" y="725"/>
                </a:moveTo>
                <a:cubicBezTo>
                  <a:pt x="1486" y="725"/>
                  <a:pt x="1482" y="721"/>
                  <a:pt x="1482" y="716"/>
                </a:cubicBezTo>
                <a:cubicBezTo>
                  <a:pt x="1481" y="702"/>
                  <a:pt x="1480" y="687"/>
                  <a:pt x="1479" y="672"/>
                </a:cubicBezTo>
                <a:cubicBezTo>
                  <a:pt x="1479" y="670"/>
                  <a:pt x="1479" y="667"/>
                  <a:pt x="1481" y="666"/>
                </a:cubicBezTo>
                <a:cubicBezTo>
                  <a:pt x="1482" y="664"/>
                  <a:pt x="1484" y="663"/>
                  <a:pt x="1486" y="663"/>
                </a:cubicBezTo>
                <a:cubicBezTo>
                  <a:pt x="1491" y="662"/>
                  <a:pt x="1495" y="665"/>
                  <a:pt x="1496" y="670"/>
                </a:cubicBezTo>
                <a:cubicBezTo>
                  <a:pt x="1497" y="685"/>
                  <a:pt x="1498" y="700"/>
                  <a:pt x="1499" y="716"/>
                </a:cubicBezTo>
                <a:cubicBezTo>
                  <a:pt x="1499" y="720"/>
                  <a:pt x="1496" y="724"/>
                  <a:pt x="1491" y="725"/>
                </a:cubicBezTo>
                <a:cubicBezTo>
                  <a:pt x="1491" y="725"/>
                  <a:pt x="1491" y="725"/>
                  <a:pt x="1491" y="725"/>
                </a:cubicBezTo>
                <a:close/>
                <a:moveTo>
                  <a:pt x="1481" y="635"/>
                </a:moveTo>
                <a:cubicBezTo>
                  <a:pt x="1477" y="635"/>
                  <a:pt x="1473" y="632"/>
                  <a:pt x="1473" y="628"/>
                </a:cubicBezTo>
                <a:cubicBezTo>
                  <a:pt x="1472" y="625"/>
                  <a:pt x="1473" y="623"/>
                  <a:pt x="1474" y="621"/>
                </a:cubicBezTo>
                <a:cubicBezTo>
                  <a:pt x="1475" y="619"/>
                  <a:pt x="1477" y="618"/>
                  <a:pt x="1480" y="618"/>
                </a:cubicBezTo>
                <a:cubicBezTo>
                  <a:pt x="1484" y="617"/>
                  <a:pt x="1489" y="620"/>
                  <a:pt x="1489" y="625"/>
                </a:cubicBezTo>
                <a:cubicBezTo>
                  <a:pt x="1490" y="627"/>
                  <a:pt x="1489" y="629"/>
                  <a:pt x="1488" y="631"/>
                </a:cubicBezTo>
                <a:cubicBezTo>
                  <a:pt x="1487" y="633"/>
                  <a:pt x="1485" y="634"/>
                  <a:pt x="1482" y="635"/>
                </a:cubicBezTo>
                <a:cubicBezTo>
                  <a:pt x="1482" y="635"/>
                  <a:pt x="1482" y="635"/>
                  <a:pt x="1481" y="635"/>
                </a:cubicBezTo>
                <a:close/>
                <a:moveTo>
                  <a:pt x="27" y="591"/>
                </a:moveTo>
                <a:cubicBezTo>
                  <a:pt x="27" y="591"/>
                  <a:pt x="27" y="591"/>
                  <a:pt x="27" y="591"/>
                </a:cubicBezTo>
                <a:cubicBezTo>
                  <a:pt x="27" y="591"/>
                  <a:pt x="27" y="591"/>
                  <a:pt x="27" y="591"/>
                </a:cubicBezTo>
                <a:cubicBezTo>
                  <a:pt x="27" y="591"/>
                  <a:pt x="26" y="591"/>
                  <a:pt x="25" y="591"/>
                </a:cubicBezTo>
                <a:cubicBezTo>
                  <a:pt x="21" y="590"/>
                  <a:pt x="18" y="585"/>
                  <a:pt x="19" y="580"/>
                </a:cubicBezTo>
                <a:cubicBezTo>
                  <a:pt x="20" y="576"/>
                  <a:pt x="25" y="573"/>
                  <a:pt x="29" y="574"/>
                </a:cubicBezTo>
                <a:cubicBezTo>
                  <a:pt x="34" y="575"/>
                  <a:pt x="37" y="580"/>
                  <a:pt x="35" y="584"/>
                </a:cubicBezTo>
                <a:cubicBezTo>
                  <a:pt x="35" y="588"/>
                  <a:pt x="31" y="591"/>
                  <a:pt x="27" y="591"/>
                </a:cubicBezTo>
                <a:close/>
                <a:moveTo>
                  <a:pt x="1472" y="590"/>
                </a:moveTo>
                <a:cubicBezTo>
                  <a:pt x="1468" y="590"/>
                  <a:pt x="1465" y="588"/>
                  <a:pt x="1464" y="584"/>
                </a:cubicBezTo>
                <a:cubicBezTo>
                  <a:pt x="1453" y="535"/>
                  <a:pt x="1436" y="488"/>
                  <a:pt x="1416" y="443"/>
                </a:cubicBezTo>
                <a:cubicBezTo>
                  <a:pt x="1405" y="420"/>
                  <a:pt x="1394" y="398"/>
                  <a:pt x="1381" y="377"/>
                </a:cubicBezTo>
                <a:cubicBezTo>
                  <a:pt x="1379" y="373"/>
                  <a:pt x="1380" y="368"/>
                  <a:pt x="1384" y="365"/>
                </a:cubicBezTo>
                <a:cubicBezTo>
                  <a:pt x="1388" y="363"/>
                  <a:pt x="1393" y="364"/>
                  <a:pt x="1396" y="368"/>
                </a:cubicBezTo>
                <a:cubicBezTo>
                  <a:pt x="1408" y="390"/>
                  <a:pt x="1420" y="413"/>
                  <a:pt x="1431" y="436"/>
                </a:cubicBezTo>
                <a:cubicBezTo>
                  <a:pt x="1452" y="481"/>
                  <a:pt x="1469" y="530"/>
                  <a:pt x="1480" y="579"/>
                </a:cubicBezTo>
                <a:cubicBezTo>
                  <a:pt x="1480" y="580"/>
                  <a:pt x="1480" y="580"/>
                  <a:pt x="1480" y="580"/>
                </a:cubicBezTo>
                <a:cubicBezTo>
                  <a:pt x="1481" y="584"/>
                  <a:pt x="1479" y="589"/>
                  <a:pt x="1474" y="590"/>
                </a:cubicBezTo>
                <a:cubicBezTo>
                  <a:pt x="1473" y="590"/>
                  <a:pt x="1473" y="590"/>
                  <a:pt x="1472" y="590"/>
                </a:cubicBezTo>
                <a:close/>
                <a:moveTo>
                  <a:pt x="39" y="547"/>
                </a:moveTo>
                <a:cubicBezTo>
                  <a:pt x="38" y="547"/>
                  <a:pt x="37" y="547"/>
                  <a:pt x="36" y="547"/>
                </a:cubicBezTo>
                <a:cubicBezTo>
                  <a:pt x="34" y="546"/>
                  <a:pt x="32" y="545"/>
                  <a:pt x="31" y="543"/>
                </a:cubicBezTo>
                <a:cubicBezTo>
                  <a:pt x="30" y="541"/>
                  <a:pt x="30" y="538"/>
                  <a:pt x="31" y="536"/>
                </a:cubicBezTo>
                <a:cubicBezTo>
                  <a:pt x="35" y="522"/>
                  <a:pt x="40" y="507"/>
                  <a:pt x="45" y="493"/>
                </a:cubicBezTo>
                <a:cubicBezTo>
                  <a:pt x="47" y="488"/>
                  <a:pt x="52" y="486"/>
                  <a:pt x="56" y="488"/>
                </a:cubicBezTo>
                <a:cubicBezTo>
                  <a:pt x="60" y="489"/>
                  <a:pt x="63" y="494"/>
                  <a:pt x="61" y="499"/>
                </a:cubicBezTo>
                <a:cubicBezTo>
                  <a:pt x="56" y="513"/>
                  <a:pt x="51" y="527"/>
                  <a:pt x="47" y="541"/>
                </a:cubicBezTo>
                <a:cubicBezTo>
                  <a:pt x="46" y="545"/>
                  <a:pt x="42" y="547"/>
                  <a:pt x="39" y="547"/>
                </a:cubicBezTo>
                <a:close/>
                <a:moveTo>
                  <a:pt x="70" y="462"/>
                </a:moveTo>
                <a:cubicBezTo>
                  <a:pt x="69" y="462"/>
                  <a:pt x="67" y="462"/>
                  <a:pt x="66" y="461"/>
                </a:cubicBezTo>
                <a:cubicBezTo>
                  <a:pt x="64" y="461"/>
                  <a:pt x="63" y="459"/>
                  <a:pt x="62" y="457"/>
                </a:cubicBezTo>
                <a:cubicBezTo>
                  <a:pt x="61" y="455"/>
                  <a:pt x="61" y="452"/>
                  <a:pt x="62" y="450"/>
                </a:cubicBezTo>
                <a:cubicBezTo>
                  <a:pt x="93" y="380"/>
                  <a:pt x="134" y="316"/>
                  <a:pt x="184" y="258"/>
                </a:cubicBezTo>
                <a:cubicBezTo>
                  <a:pt x="184" y="258"/>
                  <a:pt x="184" y="258"/>
                  <a:pt x="184" y="258"/>
                </a:cubicBezTo>
                <a:cubicBezTo>
                  <a:pt x="187" y="254"/>
                  <a:pt x="193" y="254"/>
                  <a:pt x="196" y="257"/>
                </a:cubicBezTo>
                <a:cubicBezTo>
                  <a:pt x="199" y="260"/>
                  <a:pt x="200" y="265"/>
                  <a:pt x="197" y="269"/>
                </a:cubicBezTo>
                <a:cubicBezTo>
                  <a:pt x="147" y="325"/>
                  <a:pt x="107" y="389"/>
                  <a:pt x="78" y="457"/>
                </a:cubicBezTo>
                <a:cubicBezTo>
                  <a:pt x="76" y="460"/>
                  <a:pt x="73" y="462"/>
                  <a:pt x="70" y="462"/>
                </a:cubicBezTo>
                <a:close/>
                <a:moveTo>
                  <a:pt x="1364" y="343"/>
                </a:moveTo>
                <a:cubicBezTo>
                  <a:pt x="1364" y="343"/>
                  <a:pt x="1364" y="343"/>
                  <a:pt x="1364" y="343"/>
                </a:cubicBezTo>
                <a:cubicBezTo>
                  <a:pt x="1361" y="343"/>
                  <a:pt x="1359" y="341"/>
                  <a:pt x="1357" y="339"/>
                </a:cubicBezTo>
                <a:cubicBezTo>
                  <a:pt x="1349" y="327"/>
                  <a:pt x="1340" y="315"/>
                  <a:pt x="1331" y="303"/>
                </a:cubicBezTo>
                <a:cubicBezTo>
                  <a:pt x="1328" y="299"/>
                  <a:pt x="1329" y="294"/>
                  <a:pt x="1332" y="291"/>
                </a:cubicBezTo>
                <a:cubicBezTo>
                  <a:pt x="1336" y="288"/>
                  <a:pt x="1341" y="289"/>
                  <a:pt x="1344" y="293"/>
                </a:cubicBezTo>
                <a:cubicBezTo>
                  <a:pt x="1353" y="304"/>
                  <a:pt x="1362" y="317"/>
                  <a:pt x="1371" y="330"/>
                </a:cubicBezTo>
                <a:cubicBezTo>
                  <a:pt x="1371" y="330"/>
                  <a:pt x="1371" y="330"/>
                  <a:pt x="1371" y="330"/>
                </a:cubicBezTo>
                <a:cubicBezTo>
                  <a:pt x="1372" y="332"/>
                  <a:pt x="1373" y="334"/>
                  <a:pt x="1372" y="336"/>
                </a:cubicBezTo>
                <a:cubicBezTo>
                  <a:pt x="1372" y="338"/>
                  <a:pt x="1371" y="340"/>
                  <a:pt x="1369" y="341"/>
                </a:cubicBezTo>
                <a:cubicBezTo>
                  <a:pt x="1367" y="342"/>
                  <a:pt x="1366" y="343"/>
                  <a:pt x="1364" y="343"/>
                </a:cubicBezTo>
                <a:close/>
                <a:moveTo>
                  <a:pt x="1309" y="271"/>
                </a:moveTo>
                <a:cubicBezTo>
                  <a:pt x="1306" y="271"/>
                  <a:pt x="1304" y="270"/>
                  <a:pt x="1302" y="268"/>
                </a:cubicBezTo>
                <a:cubicBezTo>
                  <a:pt x="1301" y="267"/>
                  <a:pt x="1300" y="264"/>
                  <a:pt x="1300" y="262"/>
                </a:cubicBezTo>
                <a:cubicBezTo>
                  <a:pt x="1300" y="260"/>
                  <a:pt x="1301" y="258"/>
                  <a:pt x="1303" y="256"/>
                </a:cubicBezTo>
                <a:cubicBezTo>
                  <a:pt x="1307" y="253"/>
                  <a:pt x="1312" y="254"/>
                  <a:pt x="1315" y="257"/>
                </a:cubicBezTo>
                <a:cubicBezTo>
                  <a:pt x="1315" y="257"/>
                  <a:pt x="1315" y="257"/>
                  <a:pt x="1315" y="257"/>
                </a:cubicBezTo>
                <a:cubicBezTo>
                  <a:pt x="1318" y="261"/>
                  <a:pt x="1318" y="266"/>
                  <a:pt x="1314" y="269"/>
                </a:cubicBezTo>
                <a:cubicBezTo>
                  <a:pt x="1313" y="270"/>
                  <a:pt x="1311" y="271"/>
                  <a:pt x="1309" y="271"/>
                </a:cubicBezTo>
                <a:close/>
                <a:moveTo>
                  <a:pt x="221" y="238"/>
                </a:moveTo>
                <a:cubicBezTo>
                  <a:pt x="219" y="238"/>
                  <a:pt x="217" y="238"/>
                  <a:pt x="215" y="236"/>
                </a:cubicBezTo>
                <a:cubicBezTo>
                  <a:pt x="212" y="233"/>
                  <a:pt x="212" y="227"/>
                  <a:pt x="215" y="224"/>
                </a:cubicBezTo>
                <a:cubicBezTo>
                  <a:pt x="218" y="221"/>
                  <a:pt x="224" y="221"/>
                  <a:pt x="227" y="224"/>
                </a:cubicBezTo>
                <a:cubicBezTo>
                  <a:pt x="230" y="227"/>
                  <a:pt x="230" y="233"/>
                  <a:pt x="227" y="236"/>
                </a:cubicBezTo>
                <a:cubicBezTo>
                  <a:pt x="226" y="238"/>
                  <a:pt x="223" y="238"/>
                  <a:pt x="221" y="238"/>
                </a:cubicBezTo>
                <a:close/>
                <a:moveTo>
                  <a:pt x="1278" y="238"/>
                </a:moveTo>
                <a:cubicBezTo>
                  <a:pt x="1276" y="238"/>
                  <a:pt x="1274" y="237"/>
                  <a:pt x="1272" y="236"/>
                </a:cubicBezTo>
                <a:cubicBezTo>
                  <a:pt x="1265" y="228"/>
                  <a:pt x="1257" y="221"/>
                  <a:pt x="1250" y="214"/>
                </a:cubicBezTo>
                <a:cubicBezTo>
                  <a:pt x="1203" y="170"/>
                  <a:pt x="1150" y="133"/>
                  <a:pt x="1093" y="102"/>
                </a:cubicBezTo>
                <a:cubicBezTo>
                  <a:pt x="1091" y="101"/>
                  <a:pt x="1090" y="99"/>
                  <a:pt x="1089" y="97"/>
                </a:cubicBezTo>
                <a:cubicBezTo>
                  <a:pt x="1089" y="95"/>
                  <a:pt x="1089" y="93"/>
                  <a:pt x="1090" y="91"/>
                </a:cubicBezTo>
                <a:cubicBezTo>
                  <a:pt x="1092" y="87"/>
                  <a:pt x="1097" y="85"/>
                  <a:pt x="1101" y="87"/>
                </a:cubicBezTo>
                <a:cubicBezTo>
                  <a:pt x="1160" y="118"/>
                  <a:pt x="1214" y="157"/>
                  <a:pt x="1262" y="202"/>
                </a:cubicBezTo>
                <a:cubicBezTo>
                  <a:pt x="1269" y="209"/>
                  <a:pt x="1277" y="216"/>
                  <a:pt x="1284" y="224"/>
                </a:cubicBezTo>
                <a:cubicBezTo>
                  <a:pt x="1287" y="227"/>
                  <a:pt x="1287" y="232"/>
                  <a:pt x="1284" y="236"/>
                </a:cubicBezTo>
                <a:cubicBezTo>
                  <a:pt x="1282" y="237"/>
                  <a:pt x="1280" y="238"/>
                  <a:pt x="1278" y="238"/>
                </a:cubicBezTo>
                <a:close/>
                <a:moveTo>
                  <a:pt x="254" y="207"/>
                </a:moveTo>
                <a:cubicBezTo>
                  <a:pt x="251" y="207"/>
                  <a:pt x="249" y="206"/>
                  <a:pt x="247" y="204"/>
                </a:cubicBezTo>
                <a:cubicBezTo>
                  <a:pt x="246" y="203"/>
                  <a:pt x="245" y="201"/>
                  <a:pt x="245" y="198"/>
                </a:cubicBezTo>
                <a:cubicBezTo>
                  <a:pt x="245" y="196"/>
                  <a:pt x="246" y="194"/>
                  <a:pt x="248" y="192"/>
                </a:cubicBezTo>
                <a:cubicBezTo>
                  <a:pt x="259" y="182"/>
                  <a:pt x="271" y="172"/>
                  <a:pt x="283" y="163"/>
                </a:cubicBezTo>
                <a:cubicBezTo>
                  <a:pt x="287" y="160"/>
                  <a:pt x="292" y="161"/>
                  <a:pt x="295" y="164"/>
                </a:cubicBezTo>
                <a:cubicBezTo>
                  <a:pt x="298" y="168"/>
                  <a:pt x="297" y="173"/>
                  <a:pt x="294" y="176"/>
                </a:cubicBezTo>
                <a:cubicBezTo>
                  <a:pt x="282" y="185"/>
                  <a:pt x="270" y="195"/>
                  <a:pt x="259" y="205"/>
                </a:cubicBezTo>
                <a:cubicBezTo>
                  <a:pt x="258" y="206"/>
                  <a:pt x="256" y="207"/>
                  <a:pt x="254" y="207"/>
                </a:cubicBezTo>
                <a:close/>
                <a:moveTo>
                  <a:pt x="325" y="151"/>
                </a:moveTo>
                <a:cubicBezTo>
                  <a:pt x="322" y="151"/>
                  <a:pt x="319" y="150"/>
                  <a:pt x="318" y="147"/>
                </a:cubicBezTo>
                <a:cubicBezTo>
                  <a:pt x="316" y="145"/>
                  <a:pt x="316" y="143"/>
                  <a:pt x="316" y="141"/>
                </a:cubicBezTo>
                <a:cubicBezTo>
                  <a:pt x="317" y="139"/>
                  <a:pt x="318" y="137"/>
                  <a:pt x="320" y="135"/>
                </a:cubicBezTo>
                <a:cubicBezTo>
                  <a:pt x="361" y="106"/>
                  <a:pt x="405" y="82"/>
                  <a:pt x="451" y="62"/>
                </a:cubicBezTo>
                <a:cubicBezTo>
                  <a:pt x="475" y="52"/>
                  <a:pt x="499" y="42"/>
                  <a:pt x="524" y="34"/>
                </a:cubicBezTo>
                <a:cubicBezTo>
                  <a:pt x="524" y="34"/>
                  <a:pt x="524" y="34"/>
                  <a:pt x="524" y="34"/>
                </a:cubicBezTo>
                <a:cubicBezTo>
                  <a:pt x="524" y="34"/>
                  <a:pt x="524" y="34"/>
                  <a:pt x="524" y="34"/>
                </a:cubicBezTo>
                <a:cubicBezTo>
                  <a:pt x="529" y="33"/>
                  <a:pt x="533" y="36"/>
                  <a:pt x="535" y="40"/>
                </a:cubicBezTo>
                <a:cubicBezTo>
                  <a:pt x="536" y="44"/>
                  <a:pt x="534" y="49"/>
                  <a:pt x="529" y="51"/>
                </a:cubicBezTo>
                <a:cubicBezTo>
                  <a:pt x="505" y="58"/>
                  <a:pt x="481" y="67"/>
                  <a:pt x="458" y="77"/>
                </a:cubicBezTo>
                <a:cubicBezTo>
                  <a:pt x="413" y="97"/>
                  <a:pt x="370" y="121"/>
                  <a:pt x="329" y="149"/>
                </a:cubicBezTo>
                <a:cubicBezTo>
                  <a:pt x="328" y="150"/>
                  <a:pt x="326" y="151"/>
                  <a:pt x="325" y="151"/>
                </a:cubicBezTo>
                <a:close/>
                <a:moveTo>
                  <a:pt x="1057" y="83"/>
                </a:moveTo>
                <a:cubicBezTo>
                  <a:pt x="1056" y="83"/>
                  <a:pt x="1054" y="83"/>
                  <a:pt x="1053" y="82"/>
                </a:cubicBezTo>
                <a:cubicBezTo>
                  <a:pt x="1040" y="76"/>
                  <a:pt x="1026" y="70"/>
                  <a:pt x="1012" y="65"/>
                </a:cubicBezTo>
                <a:cubicBezTo>
                  <a:pt x="1008" y="64"/>
                  <a:pt x="1005" y="59"/>
                  <a:pt x="1007" y="54"/>
                </a:cubicBezTo>
                <a:cubicBezTo>
                  <a:pt x="1009" y="50"/>
                  <a:pt x="1014" y="48"/>
                  <a:pt x="1018" y="49"/>
                </a:cubicBezTo>
                <a:cubicBezTo>
                  <a:pt x="1032" y="55"/>
                  <a:pt x="1046" y="61"/>
                  <a:pt x="1060" y="67"/>
                </a:cubicBezTo>
                <a:cubicBezTo>
                  <a:pt x="1065" y="69"/>
                  <a:pt x="1066" y="74"/>
                  <a:pt x="1064" y="78"/>
                </a:cubicBezTo>
                <a:cubicBezTo>
                  <a:pt x="1063" y="81"/>
                  <a:pt x="1060" y="83"/>
                  <a:pt x="1057" y="83"/>
                </a:cubicBezTo>
                <a:close/>
                <a:moveTo>
                  <a:pt x="972" y="51"/>
                </a:moveTo>
                <a:cubicBezTo>
                  <a:pt x="971" y="51"/>
                  <a:pt x="971" y="51"/>
                  <a:pt x="970" y="50"/>
                </a:cubicBezTo>
                <a:cubicBezTo>
                  <a:pt x="968" y="50"/>
                  <a:pt x="966" y="48"/>
                  <a:pt x="965" y="46"/>
                </a:cubicBezTo>
                <a:cubicBezTo>
                  <a:pt x="964" y="44"/>
                  <a:pt x="964" y="42"/>
                  <a:pt x="964" y="40"/>
                </a:cubicBezTo>
                <a:cubicBezTo>
                  <a:pt x="966" y="35"/>
                  <a:pt x="970" y="33"/>
                  <a:pt x="975" y="34"/>
                </a:cubicBezTo>
                <a:cubicBezTo>
                  <a:pt x="979" y="36"/>
                  <a:pt x="982" y="40"/>
                  <a:pt x="980" y="45"/>
                </a:cubicBezTo>
                <a:cubicBezTo>
                  <a:pt x="979" y="48"/>
                  <a:pt x="976" y="51"/>
                  <a:pt x="972" y="51"/>
                </a:cubicBezTo>
                <a:close/>
                <a:moveTo>
                  <a:pt x="570" y="39"/>
                </a:moveTo>
                <a:cubicBezTo>
                  <a:pt x="570" y="39"/>
                  <a:pt x="570" y="39"/>
                  <a:pt x="570" y="39"/>
                </a:cubicBezTo>
                <a:cubicBezTo>
                  <a:pt x="566" y="39"/>
                  <a:pt x="563" y="36"/>
                  <a:pt x="562" y="32"/>
                </a:cubicBezTo>
                <a:cubicBezTo>
                  <a:pt x="561" y="28"/>
                  <a:pt x="564" y="23"/>
                  <a:pt x="568" y="22"/>
                </a:cubicBezTo>
                <a:cubicBezTo>
                  <a:pt x="573" y="21"/>
                  <a:pt x="577" y="24"/>
                  <a:pt x="578" y="28"/>
                </a:cubicBezTo>
                <a:cubicBezTo>
                  <a:pt x="579" y="31"/>
                  <a:pt x="579" y="33"/>
                  <a:pt x="577" y="35"/>
                </a:cubicBezTo>
                <a:cubicBezTo>
                  <a:pt x="577" y="36"/>
                  <a:pt x="575" y="37"/>
                  <a:pt x="573" y="38"/>
                </a:cubicBezTo>
                <a:cubicBezTo>
                  <a:pt x="574" y="38"/>
                  <a:pt x="574" y="38"/>
                  <a:pt x="574" y="38"/>
                </a:cubicBezTo>
                <a:cubicBezTo>
                  <a:pt x="572" y="39"/>
                  <a:pt x="572" y="39"/>
                  <a:pt x="572" y="39"/>
                </a:cubicBezTo>
                <a:cubicBezTo>
                  <a:pt x="572" y="39"/>
                  <a:pt x="571" y="39"/>
                  <a:pt x="570" y="39"/>
                </a:cubicBezTo>
                <a:close/>
                <a:moveTo>
                  <a:pt x="929" y="39"/>
                </a:moveTo>
                <a:cubicBezTo>
                  <a:pt x="928" y="39"/>
                  <a:pt x="927" y="39"/>
                  <a:pt x="927" y="38"/>
                </a:cubicBezTo>
                <a:cubicBezTo>
                  <a:pt x="869" y="24"/>
                  <a:pt x="810" y="17"/>
                  <a:pt x="750" y="17"/>
                </a:cubicBezTo>
                <a:cubicBezTo>
                  <a:pt x="744" y="17"/>
                  <a:pt x="738" y="17"/>
                  <a:pt x="733" y="17"/>
                </a:cubicBezTo>
                <a:cubicBezTo>
                  <a:pt x="724" y="17"/>
                  <a:pt x="714" y="18"/>
                  <a:pt x="705" y="18"/>
                </a:cubicBezTo>
                <a:cubicBezTo>
                  <a:pt x="700" y="19"/>
                  <a:pt x="696" y="15"/>
                  <a:pt x="696" y="10"/>
                </a:cubicBezTo>
                <a:cubicBezTo>
                  <a:pt x="695" y="6"/>
                  <a:pt x="699" y="2"/>
                  <a:pt x="704" y="1"/>
                </a:cubicBezTo>
                <a:cubicBezTo>
                  <a:pt x="713" y="1"/>
                  <a:pt x="723" y="0"/>
                  <a:pt x="733" y="0"/>
                </a:cubicBezTo>
                <a:cubicBezTo>
                  <a:pt x="738" y="0"/>
                  <a:pt x="744" y="0"/>
                  <a:pt x="750" y="0"/>
                </a:cubicBezTo>
                <a:cubicBezTo>
                  <a:pt x="811" y="0"/>
                  <a:pt x="872" y="7"/>
                  <a:pt x="931" y="22"/>
                </a:cubicBezTo>
                <a:cubicBezTo>
                  <a:pt x="933" y="23"/>
                  <a:pt x="935" y="24"/>
                  <a:pt x="936" y="26"/>
                </a:cubicBezTo>
                <a:cubicBezTo>
                  <a:pt x="937" y="28"/>
                  <a:pt x="938" y="30"/>
                  <a:pt x="937" y="32"/>
                </a:cubicBezTo>
                <a:cubicBezTo>
                  <a:pt x="936" y="36"/>
                  <a:pt x="933" y="39"/>
                  <a:pt x="929" y="39"/>
                </a:cubicBezTo>
                <a:close/>
                <a:moveTo>
                  <a:pt x="614" y="29"/>
                </a:moveTo>
                <a:cubicBezTo>
                  <a:pt x="610" y="29"/>
                  <a:pt x="607" y="26"/>
                  <a:pt x="606" y="22"/>
                </a:cubicBezTo>
                <a:cubicBezTo>
                  <a:pt x="605" y="18"/>
                  <a:pt x="608" y="13"/>
                  <a:pt x="613" y="12"/>
                </a:cubicBezTo>
                <a:cubicBezTo>
                  <a:pt x="628" y="10"/>
                  <a:pt x="643" y="7"/>
                  <a:pt x="658" y="6"/>
                </a:cubicBezTo>
                <a:cubicBezTo>
                  <a:pt x="658" y="6"/>
                  <a:pt x="658" y="6"/>
                  <a:pt x="658" y="6"/>
                </a:cubicBezTo>
                <a:cubicBezTo>
                  <a:pt x="663" y="5"/>
                  <a:pt x="667" y="8"/>
                  <a:pt x="668" y="13"/>
                </a:cubicBezTo>
                <a:cubicBezTo>
                  <a:pt x="668" y="18"/>
                  <a:pt x="665" y="22"/>
                  <a:pt x="660" y="22"/>
                </a:cubicBezTo>
                <a:cubicBezTo>
                  <a:pt x="645" y="24"/>
                  <a:pt x="631" y="26"/>
                  <a:pt x="616" y="29"/>
                </a:cubicBezTo>
                <a:cubicBezTo>
                  <a:pt x="615" y="29"/>
                  <a:pt x="615" y="29"/>
                  <a:pt x="614" y="29"/>
                </a:cubicBezTo>
                <a:close/>
              </a:path>
            </a:pathLst>
          </a:custGeom>
          <a:solidFill>
            <a:srgbClr val="FC8D20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55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109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663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217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2771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71326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9880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434" algn="l" defTabSz="228554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77F7FF-8FDB-4218-9802-91AEB58F67CC}"/>
              </a:ext>
            </a:extLst>
          </p:cNvPr>
          <p:cNvSpPr txBox="1"/>
          <p:nvPr/>
        </p:nvSpPr>
        <p:spPr>
          <a:xfrm>
            <a:off x="2540000" y="3070295"/>
            <a:ext cx="7467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Verdana Pro Black" panose="020B0A04030504040204" pitchFamily="34" charset="0"/>
              </a:rPr>
              <a:t>Description of functions and charts</a:t>
            </a:r>
            <a:endParaRPr lang="en-US" sz="2800" dirty="0">
              <a:latin typeface="Verdana Pro Black" panose="020B0A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959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0" dur="1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2" dur="1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4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6" dur="1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8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70" dur="1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2" dur="1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74" dur="1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6" dur="1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219</Words>
  <Application>Microsoft Office PowerPoint</Application>
  <PresentationFormat>Widescreen</PresentationFormat>
  <Paragraphs>48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5" baseType="lpstr">
      <vt:lpstr>Arial</vt:lpstr>
      <vt:lpstr>Avenir Next LT Pro</vt:lpstr>
      <vt:lpstr>Calibri</vt:lpstr>
      <vt:lpstr>Calibri Light</vt:lpstr>
      <vt:lpstr>Consolas</vt:lpstr>
      <vt:lpstr>Helvetica Neue</vt:lpstr>
      <vt:lpstr>Montserrat</vt:lpstr>
      <vt:lpstr>Montserrat ExtraBold</vt:lpstr>
      <vt:lpstr>Montserrat ExtraLight</vt:lpstr>
      <vt:lpstr>Montserrat Light</vt:lpstr>
      <vt:lpstr>Montserrat SemiBold</vt:lpstr>
      <vt:lpstr>Squada One</vt:lpstr>
      <vt:lpstr>Verdana Pro Black</vt:lpstr>
      <vt:lpstr>Office Theme</vt:lpstr>
      <vt:lpstr>Office Theme</vt:lpstr>
      <vt:lpstr>OSI</vt:lpstr>
      <vt:lpstr>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TIÊU KHA</dc:creator>
  <cp:lastModifiedBy>TIÊU KHA</cp:lastModifiedBy>
  <cp:revision>13</cp:revision>
  <dcterms:created xsi:type="dcterms:W3CDTF">2022-03-30T18:09:28Z</dcterms:created>
  <dcterms:modified xsi:type="dcterms:W3CDTF">2022-04-04T17:26:57Z</dcterms:modified>
</cp:coreProperties>
</file>

<file path=docProps/thumbnail.jpeg>
</file>